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c421a3e60c49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685a09788460e"/>
  </p:sldMasterIdLst>
  <p:sldIdLst>
    <p:sldId xmlns:r="http://schemas.openxmlformats.org/officeDocument/2006/relationships" id="256" r:id="R3df671dd9bd5446e"/>
    <p:sldId xmlns:r="http://schemas.openxmlformats.org/officeDocument/2006/relationships" id="257" r:id="R16a9cc97cb934d2f"/>
    <p:sldId xmlns:r="http://schemas.openxmlformats.org/officeDocument/2006/relationships" id="258" r:id="R8bf30d62a8d34ce7"/>
    <p:sldId xmlns:r="http://schemas.openxmlformats.org/officeDocument/2006/relationships" id="259" r:id="R1c11414b86054613"/>
    <p:sldId xmlns:r="http://schemas.openxmlformats.org/officeDocument/2006/relationships" id="260" r:id="R5771bade3a764b97"/>
    <p:sldId xmlns:r="http://schemas.openxmlformats.org/officeDocument/2006/relationships" id="261" r:id="R60a87cb61bad4927"/>
    <p:sldId xmlns:r="http://schemas.openxmlformats.org/officeDocument/2006/relationships" id="262" r:id="R9282fe7cd18a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685a09788460e" /><Relationship Type="http://schemas.openxmlformats.org/officeDocument/2006/relationships/slide" Target="/ppt/slides/slide1.xml" Id="R3df671dd9bd5446e" /><Relationship Type="http://schemas.openxmlformats.org/officeDocument/2006/relationships/slide" Target="/ppt/slides/slide2.xml" Id="R16a9cc97cb934d2f" /><Relationship Type="http://schemas.openxmlformats.org/officeDocument/2006/relationships/slide" Target="/ppt/slides/slide3.xml" Id="R8bf30d62a8d34ce7" /><Relationship Type="http://schemas.openxmlformats.org/officeDocument/2006/relationships/slide" Target="/ppt/slides/slide4.xml" Id="R1c11414b86054613" /><Relationship Type="http://schemas.openxmlformats.org/officeDocument/2006/relationships/slide" Target="/ppt/slides/slide5.xml" Id="R5771bade3a764b97" /><Relationship Type="http://schemas.openxmlformats.org/officeDocument/2006/relationships/slide" Target="/ppt/slides/slide6.xml" Id="R60a87cb61bad4927" /><Relationship Type="http://schemas.openxmlformats.org/officeDocument/2006/relationships/slide" Target="/ppt/slides/slide7.xml" Id="R9282fe7cd18a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d6c3cba444c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42d488e924a74" /><Relationship Type="http://schemas.openxmlformats.org/officeDocument/2006/relationships/theme" Target="/ppt/slideMasters/theme/theme1.xml" Id="Rb76306f5fbc7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a42d488e92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9f085d890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caa48b05441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b7b64009f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ed8fecebc49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c28ed830146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690ee82024c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ac58049f14a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A3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A3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3 021 275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−572 832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−1 198 375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913 947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929 200 292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 GRUPPEN AS</a:t>
            </a:r>
          </a:p>
        </p:txBody>
      </p:sp>
    </p:spTree>
  </p:cSld>
  <p:clrMapOvr>
    <a:masterClrMapping xmlns:a="http://schemas.openxmlformats.org/drawingml/2006/main"/>
  </p:clrMapOvr>
</p:sld>
</file>