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a0a3b4a87646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ff0c0dc05a45fc"/>
  </p:sldMasterIdLst>
  <p:sldIdLst>
    <p:sldId xmlns:r="http://schemas.openxmlformats.org/officeDocument/2006/relationships" id="256" r:id="R3cc90bc632114dcf"/>
    <p:sldId xmlns:r="http://schemas.openxmlformats.org/officeDocument/2006/relationships" id="257" r:id="R99d4b54d6a4d4111"/>
    <p:sldId xmlns:r="http://schemas.openxmlformats.org/officeDocument/2006/relationships" id="258" r:id="Rc2dcebff441e4436"/>
    <p:sldId xmlns:r="http://schemas.openxmlformats.org/officeDocument/2006/relationships" id="259" r:id="Rbb738e97f141402f"/>
    <p:sldId xmlns:r="http://schemas.openxmlformats.org/officeDocument/2006/relationships" id="260" r:id="Rda6814eba08c470a"/>
    <p:sldId xmlns:r="http://schemas.openxmlformats.org/officeDocument/2006/relationships" id="261" r:id="R6579befc5ff94d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f0c0dc05a45fc" /><Relationship Type="http://schemas.openxmlformats.org/officeDocument/2006/relationships/slide" Target="/ppt/slides/slide1.xml" Id="R3cc90bc632114dcf" /><Relationship Type="http://schemas.openxmlformats.org/officeDocument/2006/relationships/slide" Target="/ppt/slides/slide2.xml" Id="R99d4b54d6a4d4111" /><Relationship Type="http://schemas.openxmlformats.org/officeDocument/2006/relationships/slide" Target="/ppt/slides/slide3.xml" Id="Rc2dcebff441e4436" /><Relationship Type="http://schemas.openxmlformats.org/officeDocument/2006/relationships/slide" Target="/ppt/slides/slide4.xml" Id="Rbb738e97f141402f" /><Relationship Type="http://schemas.openxmlformats.org/officeDocument/2006/relationships/slide" Target="/ppt/slides/slide5.xml" Id="Rda6814eba08c470a" /><Relationship Type="http://schemas.openxmlformats.org/officeDocument/2006/relationships/slide" Target="/ppt/slides/slide6.xml" Id="R6579befc5ff94d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bd72ff5e94c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92545af0146e0" /><Relationship Type="http://schemas.openxmlformats.org/officeDocument/2006/relationships/theme" Target="/ppt/slideMasters/theme/theme1.xml" Id="R5ea2db6868db43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492545af0146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a283a4c904b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7c2f6e40a4a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0b203f6b0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0e7ffdf6240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b9f8a033848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4457967a4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Stangs vei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929 208 358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ENTREPRENØR AS</a:t>
            </a:r>
          </a:p>
        </p:txBody>
      </p:sp>
    </p:spTree>
  </p:cSld>
  <p:clrMapOvr>
    <a:masterClrMapping xmlns:a="http://schemas.openxmlformats.org/drawingml/2006/main"/>
  </p:clrMapOvr>
</p:sld>
</file>