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4175f3d9ee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ba563efe74505"/>
  </p:sldMasterIdLst>
  <p:sldIdLst>
    <p:sldId xmlns:r="http://schemas.openxmlformats.org/officeDocument/2006/relationships" id="256" r:id="R1528531962db44a7"/>
    <p:sldId xmlns:r="http://schemas.openxmlformats.org/officeDocument/2006/relationships" id="257" r:id="Rc7a01902798a4508"/>
    <p:sldId xmlns:r="http://schemas.openxmlformats.org/officeDocument/2006/relationships" id="258" r:id="R808faf31146a4d52"/>
    <p:sldId xmlns:r="http://schemas.openxmlformats.org/officeDocument/2006/relationships" id="259" r:id="Rae2f7b37edd14629"/>
    <p:sldId xmlns:r="http://schemas.openxmlformats.org/officeDocument/2006/relationships" id="260" r:id="Rb4540d427c1f493a"/>
    <p:sldId xmlns:r="http://schemas.openxmlformats.org/officeDocument/2006/relationships" id="261" r:id="Re70ac13c02f648ad"/>
    <p:sldId xmlns:r="http://schemas.openxmlformats.org/officeDocument/2006/relationships" id="262" r:id="R1279eb6219a841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ba563efe74505" /><Relationship Type="http://schemas.openxmlformats.org/officeDocument/2006/relationships/slide" Target="/ppt/slides/slide1.xml" Id="R1528531962db44a7" /><Relationship Type="http://schemas.openxmlformats.org/officeDocument/2006/relationships/slide" Target="/ppt/slides/slide2.xml" Id="Rc7a01902798a4508" /><Relationship Type="http://schemas.openxmlformats.org/officeDocument/2006/relationships/slide" Target="/ppt/slides/slide3.xml" Id="R808faf31146a4d52" /><Relationship Type="http://schemas.openxmlformats.org/officeDocument/2006/relationships/slide" Target="/ppt/slides/slide4.xml" Id="Rae2f7b37edd14629" /><Relationship Type="http://schemas.openxmlformats.org/officeDocument/2006/relationships/slide" Target="/ppt/slides/slide5.xml" Id="Rb4540d427c1f493a" /><Relationship Type="http://schemas.openxmlformats.org/officeDocument/2006/relationships/slide" Target="/ppt/slides/slide6.xml" Id="Re70ac13c02f648ad" /><Relationship Type="http://schemas.openxmlformats.org/officeDocument/2006/relationships/slide" Target="/ppt/slides/slide7.xml" Id="R1279eb6219a841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12bc719524e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c79ec99484b63" /><Relationship Type="http://schemas.openxmlformats.org/officeDocument/2006/relationships/theme" Target="/ppt/slideMasters/theme/theme1.xml" Id="R341b5a6a8ba4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c79ec9948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1296090674e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3c6c0425345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2768667a44b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8c98148d44b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0b0e772c840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023228dcc4e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77a257432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ENTREPRENØR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2 620 651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927 223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1 803 872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JAGIELLO MARIUSZ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Stangs vei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929 208 358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ENTREPRENØR AS</a:t>
            </a:r>
          </a:p>
        </p:txBody>
      </p:sp>
    </p:spTree>
  </p:cSld>
  <p:clrMapOvr>
    <a:masterClrMapping xmlns:a="http://schemas.openxmlformats.org/drawingml/2006/main"/>
  </p:clrMapOvr>
</p:sld>
</file>