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4e7a1a69d349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29c043c524a54"/>
  </p:sldMasterIdLst>
  <p:sldIdLst>
    <p:sldId xmlns:r="http://schemas.openxmlformats.org/officeDocument/2006/relationships" id="256" r:id="R591f7cc7393c459f"/>
    <p:sldId xmlns:r="http://schemas.openxmlformats.org/officeDocument/2006/relationships" id="257" r:id="Rce44ca6331c74514"/>
    <p:sldId xmlns:r="http://schemas.openxmlformats.org/officeDocument/2006/relationships" id="258" r:id="Ra9548e4dddc04bdb"/>
    <p:sldId xmlns:r="http://schemas.openxmlformats.org/officeDocument/2006/relationships" id="259" r:id="R830fadbcd4a9444b"/>
    <p:sldId xmlns:r="http://schemas.openxmlformats.org/officeDocument/2006/relationships" id="260" r:id="R2f27fc8b7f814a4d"/>
    <p:sldId xmlns:r="http://schemas.openxmlformats.org/officeDocument/2006/relationships" id="261" r:id="R873aec8e31e5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29c043c524a54" /><Relationship Type="http://schemas.openxmlformats.org/officeDocument/2006/relationships/slide" Target="/ppt/slides/slide1.xml" Id="R591f7cc7393c459f" /><Relationship Type="http://schemas.openxmlformats.org/officeDocument/2006/relationships/slide" Target="/ppt/slides/slide2.xml" Id="Rce44ca6331c74514" /><Relationship Type="http://schemas.openxmlformats.org/officeDocument/2006/relationships/slide" Target="/ppt/slides/slide3.xml" Id="Ra9548e4dddc04bdb" /><Relationship Type="http://schemas.openxmlformats.org/officeDocument/2006/relationships/slide" Target="/ppt/slides/slide4.xml" Id="R830fadbcd4a9444b" /><Relationship Type="http://schemas.openxmlformats.org/officeDocument/2006/relationships/slide" Target="/ppt/slides/slide5.xml" Id="R2f27fc8b7f814a4d" /><Relationship Type="http://schemas.openxmlformats.org/officeDocument/2006/relationships/slide" Target="/ppt/slides/slide6.xml" Id="R873aec8e31e5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2f734427f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aa204da864ff0" /><Relationship Type="http://schemas.openxmlformats.org/officeDocument/2006/relationships/theme" Target="/ppt/slideMasters/theme/theme1.xml" Id="Rd000f232c9d9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aa204da86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77109c4c1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08929e29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307ab00c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094f7a78e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4c3832b80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b438add00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 HOLDING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929 217 942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HOLDING AS</a:t>
            </a:r>
          </a:p>
        </p:txBody>
      </p:sp>
    </p:spTree>
  </p:cSld>
  <p:clrMapOvr>
    <a:masterClrMapping xmlns:a="http://schemas.openxmlformats.org/drawingml/2006/main"/>
  </p:clrMapOvr>
</p:sld>
</file>