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014727ede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127db772e4d08"/>
  </p:sldMasterIdLst>
  <p:sldIdLst>
    <p:sldId xmlns:r="http://schemas.openxmlformats.org/officeDocument/2006/relationships" id="256" r:id="Rbf9778bab601458a"/>
    <p:sldId xmlns:r="http://schemas.openxmlformats.org/officeDocument/2006/relationships" id="257" r:id="R71cc816e39444c2a"/>
    <p:sldId xmlns:r="http://schemas.openxmlformats.org/officeDocument/2006/relationships" id="258" r:id="R54259ac9079e4393"/>
    <p:sldId xmlns:r="http://schemas.openxmlformats.org/officeDocument/2006/relationships" id="259" r:id="R38198785eeaf41a7"/>
    <p:sldId xmlns:r="http://schemas.openxmlformats.org/officeDocument/2006/relationships" id="260" r:id="R88c0d579dfc049fa"/>
    <p:sldId xmlns:r="http://schemas.openxmlformats.org/officeDocument/2006/relationships" id="261" r:id="R40096cd66b2f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127db772e4d08" /><Relationship Type="http://schemas.openxmlformats.org/officeDocument/2006/relationships/slide" Target="/ppt/slides/slide1.xml" Id="Rbf9778bab601458a" /><Relationship Type="http://schemas.openxmlformats.org/officeDocument/2006/relationships/slide" Target="/ppt/slides/slide2.xml" Id="R71cc816e39444c2a" /><Relationship Type="http://schemas.openxmlformats.org/officeDocument/2006/relationships/slide" Target="/ppt/slides/slide3.xml" Id="R54259ac9079e4393" /><Relationship Type="http://schemas.openxmlformats.org/officeDocument/2006/relationships/slide" Target="/ppt/slides/slide4.xml" Id="R38198785eeaf41a7" /><Relationship Type="http://schemas.openxmlformats.org/officeDocument/2006/relationships/slide" Target="/ppt/slides/slide5.xml" Id="R88c0d579dfc049fa" /><Relationship Type="http://schemas.openxmlformats.org/officeDocument/2006/relationships/slide" Target="/ppt/slides/slide6.xml" Id="R40096cd66b2f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598bcfbd6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684c68a943bd" /><Relationship Type="http://schemas.openxmlformats.org/officeDocument/2006/relationships/theme" Target="/ppt/slideMasters/theme/theme1.xml" Id="R51d9f811239e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c684c68a9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5282117b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50e7b0621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a5bd2337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a657139d8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6963d513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4f96bb563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2 229 509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1 153 117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Kongegata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929 222 903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REGNSKAP AS</a:t>
            </a:r>
          </a:p>
        </p:txBody>
      </p:sp>
    </p:spTree>
  </p:cSld>
  <p:clrMapOvr>
    <a:masterClrMapping xmlns:a="http://schemas.openxmlformats.org/drawingml/2006/main"/>
  </p:clrMapOvr>
</p:sld>
</file>