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912f1feea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9d0c0b54141a4"/>
  </p:sldMasterIdLst>
  <p:sldIdLst>
    <p:sldId xmlns:r="http://schemas.openxmlformats.org/officeDocument/2006/relationships" id="256" r:id="R5f18d4084d524696"/>
    <p:sldId xmlns:r="http://schemas.openxmlformats.org/officeDocument/2006/relationships" id="257" r:id="R225bdcbe5b1e4063"/>
    <p:sldId xmlns:r="http://schemas.openxmlformats.org/officeDocument/2006/relationships" id="258" r:id="R96181ea294ac4bce"/>
    <p:sldId xmlns:r="http://schemas.openxmlformats.org/officeDocument/2006/relationships" id="259" r:id="R56ac728ae19d41a1"/>
    <p:sldId xmlns:r="http://schemas.openxmlformats.org/officeDocument/2006/relationships" id="260" r:id="Re513fbd36c2d401d"/>
    <p:sldId xmlns:r="http://schemas.openxmlformats.org/officeDocument/2006/relationships" id="261" r:id="R7ae9474a3fb24d68"/>
    <p:sldId xmlns:r="http://schemas.openxmlformats.org/officeDocument/2006/relationships" id="262" r:id="Rca420e610b9a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9d0c0b54141a4" /><Relationship Type="http://schemas.openxmlformats.org/officeDocument/2006/relationships/slide" Target="/ppt/slides/slide1.xml" Id="R5f18d4084d524696" /><Relationship Type="http://schemas.openxmlformats.org/officeDocument/2006/relationships/slide" Target="/ppt/slides/slide2.xml" Id="R225bdcbe5b1e4063" /><Relationship Type="http://schemas.openxmlformats.org/officeDocument/2006/relationships/slide" Target="/ppt/slides/slide3.xml" Id="R96181ea294ac4bce" /><Relationship Type="http://schemas.openxmlformats.org/officeDocument/2006/relationships/slide" Target="/ppt/slides/slide4.xml" Id="R56ac728ae19d41a1" /><Relationship Type="http://schemas.openxmlformats.org/officeDocument/2006/relationships/slide" Target="/ppt/slides/slide5.xml" Id="Re513fbd36c2d401d" /><Relationship Type="http://schemas.openxmlformats.org/officeDocument/2006/relationships/slide" Target="/ppt/slides/slide6.xml" Id="R7ae9474a3fb24d68" /><Relationship Type="http://schemas.openxmlformats.org/officeDocument/2006/relationships/slide" Target="/ppt/slides/slide7.xml" Id="Rca420e610b9a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4c39fa5d2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e997f74e4ad8" /><Relationship Type="http://schemas.openxmlformats.org/officeDocument/2006/relationships/theme" Target="/ppt/slideMasters/theme/theme1.xml" Id="R23f41922bb1e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6e997f74e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0175e83e2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a60302e1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b44ca0d7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651c79d3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5944025f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acf58b0c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2c514fb1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EFS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JOAQUIM MANUEL PILAR FONSECA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BY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1487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25 31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engelsenfs@yahoo.com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929 228 820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EFS AS</a:t>
            </a:r>
          </a:p>
        </p:txBody>
      </p:sp>
    </p:spTree>
  </p:cSld>
  <p:clrMapOvr>
    <a:masterClrMapping xmlns:a="http://schemas.openxmlformats.org/drawingml/2006/main"/>
  </p:clrMapOvr>
</p:sld>
</file>