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561649831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697948d314452"/>
  </p:sldMasterIdLst>
  <p:sldIdLst>
    <p:sldId xmlns:r="http://schemas.openxmlformats.org/officeDocument/2006/relationships" id="256" r:id="R81356f084d1e43bf"/>
    <p:sldId xmlns:r="http://schemas.openxmlformats.org/officeDocument/2006/relationships" id="257" r:id="R731a0c30c96d4003"/>
    <p:sldId xmlns:r="http://schemas.openxmlformats.org/officeDocument/2006/relationships" id="258" r:id="R821c1b824b2b44a1"/>
    <p:sldId xmlns:r="http://schemas.openxmlformats.org/officeDocument/2006/relationships" id="259" r:id="R88c98c65d0f5441b"/>
    <p:sldId xmlns:r="http://schemas.openxmlformats.org/officeDocument/2006/relationships" id="260" r:id="R903a6476cb834645"/>
    <p:sldId xmlns:r="http://schemas.openxmlformats.org/officeDocument/2006/relationships" id="261" r:id="R18d296877294454e"/>
    <p:sldId xmlns:r="http://schemas.openxmlformats.org/officeDocument/2006/relationships" id="262" r:id="R1e526e72520f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697948d314452" /><Relationship Type="http://schemas.openxmlformats.org/officeDocument/2006/relationships/slide" Target="/ppt/slides/slide1.xml" Id="R81356f084d1e43bf" /><Relationship Type="http://schemas.openxmlformats.org/officeDocument/2006/relationships/slide" Target="/ppt/slides/slide2.xml" Id="R731a0c30c96d4003" /><Relationship Type="http://schemas.openxmlformats.org/officeDocument/2006/relationships/slide" Target="/ppt/slides/slide3.xml" Id="R821c1b824b2b44a1" /><Relationship Type="http://schemas.openxmlformats.org/officeDocument/2006/relationships/slide" Target="/ppt/slides/slide4.xml" Id="R88c98c65d0f5441b" /><Relationship Type="http://schemas.openxmlformats.org/officeDocument/2006/relationships/slide" Target="/ppt/slides/slide5.xml" Id="R903a6476cb834645" /><Relationship Type="http://schemas.openxmlformats.org/officeDocument/2006/relationships/slide" Target="/ppt/slides/slide6.xml" Id="R18d296877294454e" /><Relationship Type="http://schemas.openxmlformats.org/officeDocument/2006/relationships/slide" Target="/ppt/slides/slide7.xml" Id="R1e526e72520f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6f6dba9b4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ba64b751642ae" /><Relationship Type="http://schemas.openxmlformats.org/officeDocument/2006/relationships/theme" Target="/ppt/slideMasters/theme/theme1.xml" Id="R4abe8c69d1bd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ba64b7516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1c9e79e9b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2e93fdee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504a2838d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afe29bf4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36a619a13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84d20d13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68ba347a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AQFOTEN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foten@aquagroup.no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www.fotenkiosk.no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929 230 914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AQFOTEN AS</a:t>
            </a:r>
          </a:p>
        </p:txBody>
      </p:sp>
    </p:spTree>
  </p:cSld>
  <p:clrMapOvr>
    <a:masterClrMapping xmlns:a="http://schemas.openxmlformats.org/drawingml/2006/main"/>
  </p:clrMapOvr>
</p:sld>
</file>