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95d12fd82f44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5ea5da6c9f49e3"/>
  </p:sldMasterIdLst>
  <p:sldIdLst>
    <p:sldId xmlns:r="http://schemas.openxmlformats.org/officeDocument/2006/relationships" id="256" r:id="R1f10972e949346ba"/>
    <p:sldId xmlns:r="http://schemas.openxmlformats.org/officeDocument/2006/relationships" id="257" r:id="Rb325ca194bad4fb3"/>
    <p:sldId xmlns:r="http://schemas.openxmlformats.org/officeDocument/2006/relationships" id="258" r:id="R610e05b1dfad41fc"/>
    <p:sldId xmlns:r="http://schemas.openxmlformats.org/officeDocument/2006/relationships" id="259" r:id="R889e5ab8755f4f66"/>
    <p:sldId xmlns:r="http://schemas.openxmlformats.org/officeDocument/2006/relationships" id="260" r:id="Rf3fb9d0d7e414d38"/>
    <p:sldId xmlns:r="http://schemas.openxmlformats.org/officeDocument/2006/relationships" id="261" r:id="R3f6f905dd4884560"/>
    <p:sldId xmlns:r="http://schemas.openxmlformats.org/officeDocument/2006/relationships" id="262" r:id="Rec193671068049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5ea5da6c9f49e3" /><Relationship Type="http://schemas.openxmlformats.org/officeDocument/2006/relationships/slide" Target="/ppt/slides/slide1.xml" Id="R1f10972e949346ba" /><Relationship Type="http://schemas.openxmlformats.org/officeDocument/2006/relationships/slide" Target="/ppt/slides/slide2.xml" Id="Rb325ca194bad4fb3" /><Relationship Type="http://schemas.openxmlformats.org/officeDocument/2006/relationships/slide" Target="/ppt/slides/slide3.xml" Id="R610e05b1dfad41fc" /><Relationship Type="http://schemas.openxmlformats.org/officeDocument/2006/relationships/slide" Target="/ppt/slides/slide4.xml" Id="R889e5ab8755f4f66" /><Relationship Type="http://schemas.openxmlformats.org/officeDocument/2006/relationships/slide" Target="/ppt/slides/slide5.xml" Id="Rf3fb9d0d7e414d38" /><Relationship Type="http://schemas.openxmlformats.org/officeDocument/2006/relationships/slide" Target="/ppt/slides/slide6.xml" Id="R3f6f905dd4884560" /><Relationship Type="http://schemas.openxmlformats.org/officeDocument/2006/relationships/slide" Target="/ppt/slides/slide7.xml" Id="Rec193671068049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c077932c474a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1651cb1b54994" /><Relationship Type="http://schemas.openxmlformats.org/officeDocument/2006/relationships/theme" Target="/ppt/slideMasters/theme/theme1.xml" Id="Rea722b2de10e46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71651cb1b549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ec080a7c442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5f34630a347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77eb0fb4442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3979919b94f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6410360d244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d513001d14c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628b2409d41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ROGERO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ROGERO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ROGERO HOLDING AS ble etablert [år] og holder til i Rælingen.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ROGERO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ROGERO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ROGERO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119 293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882 283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1 679 467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ROGERO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ROGER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ROGERO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Bjerkelivegen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2005 Rælingen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929 233 646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ROGERO HOLDING AS</a:t>
            </a:r>
          </a:p>
        </p:txBody>
      </p:sp>
    </p:spTree>
  </p:cSld>
  <p:clrMapOvr>
    <a:masterClrMapping xmlns:a="http://schemas.openxmlformats.org/drawingml/2006/main"/>
  </p:clrMapOvr>
</p:sld>
</file>