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b909fe40dd49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7ccb3eef3e7465e"/>
  </p:sldMasterIdLst>
  <p:sldIdLst>
    <p:sldId xmlns:r="http://schemas.openxmlformats.org/officeDocument/2006/relationships" id="256" r:id="R984d334943b4409a"/>
    <p:sldId xmlns:r="http://schemas.openxmlformats.org/officeDocument/2006/relationships" id="257" r:id="R3f92af76e8204ced"/>
    <p:sldId xmlns:r="http://schemas.openxmlformats.org/officeDocument/2006/relationships" id="258" r:id="Rbf3e34d635644468"/>
    <p:sldId xmlns:r="http://schemas.openxmlformats.org/officeDocument/2006/relationships" id="259" r:id="R83253ea722fa453b"/>
    <p:sldId xmlns:r="http://schemas.openxmlformats.org/officeDocument/2006/relationships" id="260" r:id="R6650a61731574b02"/>
    <p:sldId xmlns:r="http://schemas.openxmlformats.org/officeDocument/2006/relationships" id="261" r:id="R876630f0f76b4840"/>
    <p:sldId xmlns:r="http://schemas.openxmlformats.org/officeDocument/2006/relationships" id="262" r:id="R5fa328851e8f46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ccb3eef3e7465e" /><Relationship Type="http://schemas.openxmlformats.org/officeDocument/2006/relationships/slide" Target="/ppt/slides/slide1.xml" Id="R984d334943b4409a" /><Relationship Type="http://schemas.openxmlformats.org/officeDocument/2006/relationships/slide" Target="/ppt/slides/slide2.xml" Id="R3f92af76e8204ced" /><Relationship Type="http://schemas.openxmlformats.org/officeDocument/2006/relationships/slide" Target="/ppt/slides/slide3.xml" Id="Rbf3e34d635644468" /><Relationship Type="http://schemas.openxmlformats.org/officeDocument/2006/relationships/slide" Target="/ppt/slides/slide4.xml" Id="R83253ea722fa453b" /><Relationship Type="http://schemas.openxmlformats.org/officeDocument/2006/relationships/slide" Target="/ppt/slides/slide5.xml" Id="R6650a61731574b02" /><Relationship Type="http://schemas.openxmlformats.org/officeDocument/2006/relationships/slide" Target="/ppt/slides/slide6.xml" Id="R876630f0f76b4840" /><Relationship Type="http://schemas.openxmlformats.org/officeDocument/2006/relationships/slide" Target="/ppt/slides/slide7.xml" Id="R5fa328851e8f46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800f946f8849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a280da37164cc7" /><Relationship Type="http://schemas.openxmlformats.org/officeDocument/2006/relationships/theme" Target="/ppt/slideMasters/theme/theme1.xml" Id="R4155c18b0d9a41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a280da37164c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cbde42d8f541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c7a92f68d14a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bf721b5c6a44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e0cb3142f64b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294aba22c540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e393a5d00a462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eedef4d1a843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SIGRUNAS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SIGRUNAS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SIGRUNAS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SIGRUNAS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SIGRUNAS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SIGRUNAS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−2 011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−36 092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−22 635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649 018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SIGRUNAS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RASMUS KNUTSEN NILSEN STENEBRÅTEN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SIGRUNAS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Vibes gate 9B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929 240 111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SIGRUNAS AS</a:t>
            </a:r>
          </a:p>
        </p:txBody>
      </p:sp>
    </p:spTree>
  </p:cSld>
  <p:clrMapOvr>
    <a:masterClrMapping xmlns:a="http://schemas.openxmlformats.org/drawingml/2006/main"/>
  </p:clrMapOvr>
</p:sld>
</file>