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3bbad1740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d026a5e534f7e"/>
  </p:sldMasterIdLst>
  <p:sldIdLst>
    <p:sldId xmlns:r="http://schemas.openxmlformats.org/officeDocument/2006/relationships" id="256" r:id="R756a08c10b934b0b"/>
    <p:sldId xmlns:r="http://schemas.openxmlformats.org/officeDocument/2006/relationships" id="257" r:id="Rfd67839015a94c22"/>
    <p:sldId xmlns:r="http://schemas.openxmlformats.org/officeDocument/2006/relationships" id="258" r:id="R99a686a6ba824fee"/>
    <p:sldId xmlns:r="http://schemas.openxmlformats.org/officeDocument/2006/relationships" id="259" r:id="R394d874e189e41b7"/>
    <p:sldId xmlns:r="http://schemas.openxmlformats.org/officeDocument/2006/relationships" id="260" r:id="Ra10f7824a2da467c"/>
    <p:sldId xmlns:r="http://schemas.openxmlformats.org/officeDocument/2006/relationships" id="261" r:id="R143d4a2334ba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d026a5e534f7e" /><Relationship Type="http://schemas.openxmlformats.org/officeDocument/2006/relationships/slide" Target="/ppt/slides/slide1.xml" Id="R756a08c10b934b0b" /><Relationship Type="http://schemas.openxmlformats.org/officeDocument/2006/relationships/slide" Target="/ppt/slides/slide2.xml" Id="Rfd67839015a94c22" /><Relationship Type="http://schemas.openxmlformats.org/officeDocument/2006/relationships/slide" Target="/ppt/slides/slide3.xml" Id="R99a686a6ba824fee" /><Relationship Type="http://schemas.openxmlformats.org/officeDocument/2006/relationships/slide" Target="/ppt/slides/slide4.xml" Id="R394d874e189e41b7" /><Relationship Type="http://schemas.openxmlformats.org/officeDocument/2006/relationships/slide" Target="/ppt/slides/slide5.xml" Id="Ra10f7824a2da467c" /><Relationship Type="http://schemas.openxmlformats.org/officeDocument/2006/relationships/slide" Target="/ppt/slides/slide6.xml" Id="R143d4a2334ba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eafd98b92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3f6509b24414" /><Relationship Type="http://schemas.openxmlformats.org/officeDocument/2006/relationships/theme" Target="/ppt/slideMasters/theme/theme1.xml" Id="R882340c6482c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63f6509b2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c94798ab9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db6b03f1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c7e1dbb0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0839b3bc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1d2268aa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55f13492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