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fd566b9e2843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59e2a8246d4f8a"/>
  </p:sldMasterIdLst>
  <p:sldIdLst>
    <p:sldId xmlns:r="http://schemas.openxmlformats.org/officeDocument/2006/relationships" id="256" r:id="R2d136f69bb01410a"/>
    <p:sldId xmlns:r="http://schemas.openxmlformats.org/officeDocument/2006/relationships" id="257" r:id="Rd59ce26b7e2b4f13"/>
    <p:sldId xmlns:r="http://schemas.openxmlformats.org/officeDocument/2006/relationships" id="258" r:id="R13a3caf30e66439d"/>
    <p:sldId xmlns:r="http://schemas.openxmlformats.org/officeDocument/2006/relationships" id="259" r:id="R954a6df14f9f44bf"/>
    <p:sldId xmlns:r="http://schemas.openxmlformats.org/officeDocument/2006/relationships" id="260" r:id="R0da60f2c546945f0"/>
    <p:sldId xmlns:r="http://schemas.openxmlformats.org/officeDocument/2006/relationships" id="261" r:id="R8b90d90a6de74152"/>
    <p:sldId xmlns:r="http://schemas.openxmlformats.org/officeDocument/2006/relationships" id="262" r:id="Rbeb2a913bfd640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9e2a8246d4f8a" /><Relationship Type="http://schemas.openxmlformats.org/officeDocument/2006/relationships/slide" Target="/ppt/slides/slide1.xml" Id="R2d136f69bb01410a" /><Relationship Type="http://schemas.openxmlformats.org/officeDocument/2006/relationships/slide" Target="/ppt/slides/slide2.xml" Id="Rd59ce26b7e2b4f13" /><Relationship Type="http://schemas.openxmlformats.org/officeDocument/2006/relationships/slide" Target="/ppt/slides/slide3.xml" Id="R13a3caf30e66439d" /><Relationship Type="http://schemas.openxmlformats.org/officeDocument/2006/relationships/slide" Target="/ppt/slides/slide4.xml" Id="R954a6df14f9f44bf" /><Relationship Type="http://schemas.openxmlformats.org/officeDocument/2006/relationships/slide" Target="/ppt/slides/slide5.xml" Id="R0da60f2c546945f0" /><Relationship Type="http://schemas.openxmlformats.org/officeDocument/2006/relationships/slide" Target="/ppt/slides/slide6.xml" Id="R8b90d90a6de74152" /><Relationship Type="http://schemas.openxmlformats.org/officeDocument/2006/relationships/slide" Target="/ppt/slides/slide7.xml" Id="Rbeb2a913bfd640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d6d081d0548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a5672be674a41" /><Relationship Type="http://schemas.openxmlformats.org/officeDocument/2006/relationships/theme" Target="/ppt/slideMasters/theme/theme1.xml" Id="Rf89974fd477a4f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fa5672be674a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a6de3e72f42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7ecd83d5a4c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ec40506724f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f5afc4b9e48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c3aded9c24a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d66e552de4b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5cb872a5549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NALPATAD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1 570 361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5 296 770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5 306 892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46,8 %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GAID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ANTON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ULSNES SVEIN KRISTIAN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BYE JONAS PEDERSEN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KAUR GAGAN DEEP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929 243 285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