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3eaddfe9d8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80c3452e834992"/>
  </p:sldMasterIdLst>
  <p:sldIdLst>
    <p:sldId xmlns:r="http://schemas.openxmlformats.org/officeDocument/2006/relationships" id="256" r:id="R7b5aceb504334255"/>
    <p:sldId xmlns:r="http://schemas.openxmlformats.org/officeDocument/2006/relationships" id="257" r:id="Rb9a2ccea817949d0"/>
    <p:sldId xmlns:r="http://schemas.openxmlformats.org/officeDocument/2006/relationships" id="258" r:id="Rf016369c67634265"/>
    <p:sldId xmlns:r="http://schemas.openxmlformats.org/officeDocument/2006/relationships" id="259" r:id="Rdd2d9f401e1144db"/>
    <p:sldId xmlns:r="http://schemas.openxmlformats.org/officeDocument/2006/relationships" id="260" r:id="R1f5d4de6436d4dbb"/>
    <p:sldId xmlns:r="http://schemas.openxmlformats.org/officeDocument/2006/relationships" id="261" r:id="R39cc1d1de806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0c3452e834992" /><Relationship Type="http://schemas.openxmlformats.org/officeDocument/2006/relationships/slide" Target="/ppt/slides/slide1.xml" Id="R7b5aceb504334255" /><Relationship Type="http://schemas.openxmlformats.org/officeDocument/2006/relationships/slide" Target="/ppt/slides/slide2.xml" Id="Rb9a2ccea817949d0" /><Relationship Type="http://schemas.openxmlformats.org/officeDocument/2006/relationships/slide" Target="/ppt/slides/slide3.xml" Id="Rf016369c67634265" /><Relationship Type="http://schemas.openxmlformats.org/officeDocument/2006/relationships/slide" Target="/ppt/slides/slide4.xml" Id="Rdd2d9f401e1144db" /><Relationship Type="http://schemas.openxmlformats.org/officeDocument/2006/relationships/slide" Target="/ppt/slides/slide5.xml" Id="R1f5d4de6436d4dbb" /><Relationship Type="http://schemas.openxmlformats.org/officeDocument/2006/relationships/slide" Target="/ppt/slides/slide6.xml" Id="R39cc1d1de806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ec6ee2a24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b39ae29344c46" /><Relationship Type="http://schemas.openxmlformats.org/officeDocument/2006/relationships/theme" Target="/ppt/slideMasters/theme/theme1.xml" Id="Re3f308a3e3dd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b39ae29344c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e2a0c9f7848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ab4207eef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bbfecc257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206e02b5a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5041618dc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4e7030e3b4e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