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aacd27247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3a6562fdd4a27"/>
  </p:sldMasterIdLst>
  <p:sldIdLst>
    <p:sldId xmlns:r="http://schemas.openxmlformats.org/officeDocument/2006/relationships" id="256" r:id="Re381bc2b35384ee1"/>
    <p:sldId xmlns:r="http://schemas.openxmlformats.org/officeDocument/2006/relationships" id="257" r:id="R9e0104cce8174120"/>
    <p:sldId xmlns:r="http://schemas.openxmlformats.org/officeDocument/2006/relationships" id="258" r:id="Rb6a84dd3c80e4c77"/>
    <p:sldId xmlns:r="http://schemas.openxmlformats.org/officeDocument/2006/relationships" id="259" r:id="Rd5e89adc396e4517"/>
    <p:sldId xmlns:r="http://schemas.openxmlformats.org/officeDocument/2006/relationships" id="260" r:id="R26cf1b8697764bf1"/>
    <p:sldId xmlns:r="http://schemas.openxmlformats.org/officeDocument/2006/relationships" id="261" r:id="R837ca827710c47b1"/>
    <p:sldId xmlns:r="http://schemas.openxmlformats.org/officeDocument/2006/relationships" id="262" r:id="Rebe0d60575e9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3a6562fdd4a27" /><Relationship Type="http://schemas.openxmlformats.org/officeDocument/2006/relationships/slide" Target="/ppt/slides/slide1.xml" Id="Re381bc2b35384ee1" /><Relationship Type="http://schemas.openxmlformats.org/officeDocument/2006/relationships/slide" Target="/ppt/slides/slide2.xml" Id="R9e0104cce8174120" /><Relationship Type="http://schemas.openxmlformats.org/officeDocument/2006/relationships/slide" Target="/ppt/slides/slide3.xml" Id="Rb6a84dd3c80e4c77" /><Relationship Type="http://schemas.openxmlformats.org/officeDocument/2006/relationships/slide" Target="/ppt/slides/slide4.xml" Id="Rd5e89adc396e4517" /><Relationship Type="http://schemas.openxmlformats.org/officeDocument/2006/relationships/slide" Target="/ppt/slides/slide5.xml" Id="R26cf1b8697764bf1" /><Relationship Type="http://schemas.openxmlformats.org/officeDocument/2006/relationships/slide" Target="/ppt/slides/slide6.xml" Id="R837ca827710c47b1" /><Relationship Type="http://schemas.openxmlformats.org/officeDocument/2006/relationships/slide" Target="/ppt/slides/slide7.xml" Id="Rebe0d60575e9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a74dffb10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b9eb2b724b88" /><Relationship Type="http://schemas.openxmlformats.org/officeDocument/2006/relationships/theme" Target="/ppt/slideMasters/theme/theme1.xml" Id="R1fd3f9540f8b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cb9eb2b72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a6d89bfd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604ea94b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81bd1884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2269ba8e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c671e458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394e46e0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abf67efaf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−2 841 740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2 322 413 689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2 361 870 025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