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f3d70e4ef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a5e66bd0384e95"/>
  </p:sldMasterIdLst>
  <p:sldIdLst>
    <p:sldId xmlns:r="http://schemas.openxmlformats.org/officeDocument/2006/relationships" id="256" r:id="Rd14f49c8a39f4b79"/>
    <p:sldId xmlns:r="http://schemas.openxmlformats.org/officeDocument/2006/relationships" id="257" r:id="R0297e11da6164e60"/>
    <p:sldId xmlns:r="http://schemas.openxmlformats.org/officeDocument/2006/relationships" id="258" r:id="R9f13293718df4575"/>
    <p:sldId xmlns:r="http://schemas.openxmlformats.org/officeDocument/2006/relationships" id="259" r:id="R1e3b7302735d400c"/>
    <p:sldId xmlns:r="http://schemas.openxmlformats.org/officeDocument/2006/relationships" id="260" r:id="R6663746ec1654bb4"/>
    <p:sldId xmlns:r="http://schemas.openxmlformats.org/officeDocument/2006/relationships" id="261" r:id="R37a1826384db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5e66bd0384e95" /><Relationship Type="http://schemas.openxmlformats.org/officeDocument/2006/relationships/slide" Target="/ppt/slides/slide1.xml" Id="Rd14f49c8a39f4b79" /><Relationship Type="http://schemas.openxmlformats.org/officeDocument/2006/relationships/slide" Target="/ppt/slides/slide2.xml" Id="R0297e11da6164e60" /><Relationship Type="http://schemas.openxmlformats.org/officeDocument/2006/relationships/slide" Target="/ppt/slides/slide3.xml" Id="R9f13293718df4575" /><Relationship Type="http://schemas.openxmlformats.org/officeDocument/2006/relationships/slide" Target="/ppt/slides/slide4.xml" Id="R1e3b7302735d400c" /><Relationship Type="http://schemas.openxmlformats.org/officeDocument/2006/relationships/slide" Target="/ppt/slides/slide5.xml" Id="R6663746ec1654bb4" /><Relationship Type="http://schemas.openxmlformats.org/officeDocument/2006/relationships/slide" Target="/ppt/slides/slide6.xml" Id="R37a1826384db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126c78a7b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d3195ddad4d64" /><Relationship Type="http://schemas.openxmlformats.org/officeDocument/2006/relationships/theme" Target="/ppt/slideMasters/theme/theme1.xml" Id="R1d5932d30aad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d3195ddad4d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59fbe589e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d41541d35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046e0200d40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f98f8bb6240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06f2d39fd4b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b44bcdb7d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LIVID LAVA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LIVID 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LIVID LAVA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LIVID 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LIVID 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LIVID 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 HANSEN WIK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LIVID 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Flintmakarvegen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929 263 111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LIVID LAVA AS</a:t>
            </a:r>
          </a:p>
        </p:txBody>
      </p:sp>
    </p:spTree>
  </p:cSld>
  <p:clrMapOvr>
    <a:masterClrMapping xmlns:a="http://schemas.openxmlformats.org/drawingml/2006/main"/>
  </p:clrMapOvr>
</p:sld>
</file>