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a4afb1be644c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3ded06b6994113"/>
  </p:sldMasterIdLst>
  <p:sldIdLst>
    <p:sldId xmlns:r="http://schemas.openxmlformats.org/officeDocument/2006/relationships" id="256" r:id="Re6a82c0e11ca4d79"/>
    <p:sldId xmlns:r="http://schemas.openxmlformats.org/officeDocument/2006/relationships" id="257" r:id="R18dfbe6d15324834"/>
    <p:sldId xmlns:r="http://schemas.openxmlformats.org/officeDocument/2006/relationships" id="258" r:id="R9492c07f3b4c440f"/>
    <p:sldId xmlns:r="http://schemas.openxmlformats.org/officeDocument/2006/relationships" id="259" r:id="Rfe232e63a81c4f2e"/>
    <p:sldId xmlns:r="http://schemas.openxmlformats.org/officeDocument/2006/relationships" id="260" r:id="R1b70f79fb04d4390"/>
    <p:sldId xmlns:r="http://schemas.openxmlformats.org/officeDocument/2006/relationships" id="261" r:id="Rc2951681b6cb4a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3ded06b6994113" /><Relationship Type="http://schemas.openxmlformats.org/officeDocument/2006/relationships/slide" Target="/ppt/slides/slide1.xml" Id="Re6a82c0e11ca4d79" /><Relationship Type="http://schemas.openxmlformats.org/officeDocument/2006/relationships/slide" Target="/ppt/slides/slide2.xml" Id="R18dfbe6d15324834" /><Relationship Type="http://schemas.openxmlformats.org/officeDocument/2006/relationships/slide" Target="/ppt/slides/slide3.xml" Id="R9492c07f3b4c440f" /><Relationship Type="http://schemas.openxmlformats.org/officeDocument/2006/relationships/slide" Target="/ppt/slides/slide4.xml" Id="Rfe232e63a81c4f2e" /><Relationship Type="http://schemas.openxmlformats.org/officeDocument/2006/relationships/slide" Target="/ppt/slides/slide5.xml" Id="R1b70f79fb04d4390" /><Relationship Type="http://schemas.openxmlformats.org/officeDocument/2006/relationships/slide" Target="/ppt/slides/slide6.xml" Id="Rc2951681b6cb4a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de20e96e394d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90f16f65d44e2" /><Relationship Type="http://schemas.openxmlformats.org/officeDocument/2006/relationships/theme" Target="/ppt/slideMasters/theme/theme1.xml" Id="R1c549442d1a341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590f16f65d44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df8c99a434a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e4228e00947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644da74994a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e1131bb2b42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7b74a077c45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9c663d4e44e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SETERLEGRENDA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SETERLEGRENDA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SETERLEGRENDA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SETERLEGRENDA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SETERLEGRENDA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SETERLEGRENDA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Astrid Otnes, Seterlegrenda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6674 Kvisvik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929 269 837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SETERLEGRENDA HOLDING AS</a:t>
            </a:r>
          </a:p>
        </p:txBody>
      </p:sp>
    </p:spTree>
  </p:cSld>
  <p:clrMapOvr>
    <a:masterClrMapping xmlns:a="http://schemas.openxmlformats.org/drawingml/2006/main"/>
  </p:clrMapOvr>
</p:sld>
</file>