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ae16d9a9f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facb8ad0f46ac"/>
  </p:sldMasterIdLst>
  <p:sldIdLst>
    <p:sldId xmlns:r="http://schemas.openxmlformats.org/officeDocument/2006/relationships" id="256" r:id="R3f9da5cc3643442f"/>
    <p:sldId xmlns:r="http://schemas.openxmlformats.org/officeDocument/2006/relationships" id="257" r:id="R7fc2f48f0e56468c"/>
    <p:sldId xmlns:r="http://schemas.openxmlformats.org/officeDocument/2006/relationships" id="258" r:id="Rfdbc4c5edb4e412e"/>
    <p:sldId xmlns:r="http://schemas.openxmlformats.org/officeDocument/2006/relationships" id="259" r:id="R0e5e2b0e27284369"/>
    <p:sldId xmlns:r="http://schemas.openxmlformats.org/officeDocument/2006/relationships" id="260" r:id="R7cb7ed89b55a410b"/>
    <p:sldId xmlns:r="http://schemas.openxmlformats.org/officeDocument/2006/relationships" id="261" r:id="R690d55a14ebc49a2"/>
    <p:sldId xmlns:r="http://schemas.openxmlformats.org/officeDocument/2006/relationships" id="262" r:id="R797cd7a0f77d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facb8ad0f46ac" /><Relationship Type="http://schemas.openxmlformats.org/officeDocument/2006/relationships/slide" Target="/ppt/slides/slide1.xml" Id="R3f9da5cc3643442f" /><Relationship Type="http://schemas.openxmlformats.org/officeDocument/2006/relationships/slide" Target="/ppt/slides/slide2.xml" Id="R7fc2f48f0e56468c" /><Relationship Type="http://schemas.openxmlformats.org/officeDocument/2006/relationships/slide" Target="/ppt/slides/slide3.xml" Id="Rfdbc4c5edb4e412e" /><Relationship Type="http://schemas.openxmlformats.org/officeDocument/2006/relationships/slide" Target="/ppt/slides/slide4.xml" Id="R0e5e2b0e27284369" /><Relationship Type="http://schemas.openxmlformats.org/officeDocument/2006/relationships/slide" Target="/ppt/slides/slide5.xml" Id="R7cb7ed89b55a410b" /><Relationship Type="http://schemas.openxmlformats.org/officeDocument/2006/relationships/slide" Target="/ppt/slides/slide6.xml" Id="R690d55a14ebc49a2" /><Relationship Type="http://schemas.openxmlformats.org/officeDocument/2006/relationships/slide" Target="/ppt/slides/slide7.xml" Id="R797cd7a0f77d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ed194c933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6b30449c4d52" /><Relationship Type="http://schemas.openxmlformats.org/officeDocument/2006/relationships/theme" Target="/ppt/slideMasters/theme/theme1.xml" Id="Rcc64047dd66c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b6b30449c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2bff271c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5caafbe1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eff38c51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1b07a5bf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2f3521d2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1e266699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2ee31c7d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