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f251eccf6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42df86f5da4afd"/>
  </p:sldMasterIdLst>
  <p:sldIdLst>
    <p:sldId xmlns:r="http://schemas.openxmlformats.org/officeDocument/2006/relationships" id="256" r:id="Rf4077b00ac1a48ed"/>
    <p:sldId xmlns:r="http://schemas.openxmlformats.org/officeDocument/2006/relationships" id="257" r:id="R8ae9dbc1599b4f3c"/>
    <p:sldId xmlns:r="http://schemas.openxmlformats.org/officeDocument/2006/relationships" id="258" r:id="R0919fb7f1c034a66"/>
    <p:sldId xmlns:r="http://schemas.openxmlformats.org/officeDocument/2006/relationships" id="259" r:id="Rc646faf8a4a84dd4"/>
    <p:sldId xmlns:r="http://schemas.openxmlformats.org/officeDocument/2006/relationships" id="260" r:id="Rec19c45d57974005"/>
    <p:sldId xmlns:r="http://schemas.openxmlformats.org/officeDocument/2006/relationships" id="261" r:id="Rbbb8581d63f04121"/>
    <p:sldId xmlns:r="http://schemas.openxmlformats.org/officeDocument/2006/relationships" id="262" r:id="R343f8c834545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2df86f5da4afd" /><Relationship Type="http://schemas.openxmlformats.org/officeDocument/2006/relationships/slide" Target="/ppt/slides/slide1.xml" Id="Rf4077b00ac1a48ed" /><Relationship Type="http://schemas.openxmlformats.org/officeDocument/2006/relationships/slide" Target="/ppt/slides/slide2.xml" Id="R8ae9dbc1599b4f3c" /><Relationship Type="http://schemas.openxmlformats.org/officeDocument/2006/relationships/slide" Target="/ppt/slides/slide3.xml" Id="R0919fb7f1c034a66" /><Relationship Type="http://schemas.openxmlformats.org/officeDocument/2006/relationships/slide" Target="/ppt/slides/slide4.xml" Id="Rc646faf8a4a84dd4" /><Relationship Type="http://schemas.openxmlformats.org/officeDocument/2006/relationships/slide" Target="/ppt/slides/slide5.xml" Id="Rec19c45d57974005" /><Relationship Type="http://schemas.openxmlformats.org/officeDocument/2006/relationships/slide" Target="/ppt/slides/slide6.xml" Id="Rbbb8581d63f04121" /><Relationship Type="http://schemas.openxmlformats.org/officeDocument/2006/relationships/slide" Target="/ppt/slides/slide7.xml" Id="R343f8c834545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09b0264de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08a9ae08473c" /><Relationship Type="http://schemas.openxmlformats.org/officeDocument/2006/relationships/theme" Target="/ppt/slideMasters/theme/theme1.xml" Id="R414d2421539342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408a9ae08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3ec64d87c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868e7c902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c127e6de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fd554210048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4d96aab41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e91a1bcf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5ad0073a3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NSE FAGSTILLAS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NSE FAGSTILLAS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68 677 020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81 485 800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120 226 057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NSE GRUPPEN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SURFACE CONSULTATION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929 282 906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NSE FAGSTILLAS HOLDING AS</a:t>
            </a:r>
          </a:p>
        </p:txBody>
      </p:sp>
    </p:spTree>
  </p:cSld>
  <p:clrMapOvr>
    <a:masterClrMapping xmlns:a="http://schemas.openxmlformats.org/drawingml/2006/main"/>
  </p:clrMapOvr>
</p:sld>
</file>