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d38edd4a3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4a603b4944e8e"/>
  </p:sldMasterIdLst>
  <p:sldIdLst>
    <p:sldId xmlns:r="http://schemas.openxmlformats.org/officeDocument/2006/relationships" id="256" r:id="R71b13fb2e6c546d2"/>
    <p:sldId xmlns:r="http://schemas.openxmlformats.org/officeDocument/2006/relationships" id="257" r:id="R8cca1a803a7f42fb"/>
    <p:sldId xmlns:r="http://schemas.openxmlformats.org/officeDocument/2006/relationships" id="258" r:id="R2c7adfdb0eb24214"/>
    <p:sldId xmlns:r="http://schemas.openxmlformats.org/officeDocument/2006/relationships" id="259" r:id="R4134942db4ee4128"/>
    <p:sldId xmlns:r="http://schemas.openxmlformats.org/officeDocument/2006/relationships" id="260" r:id="Ra8ce163ff4be4eb0"/>
    <p:sldId xmlns:r="http://schemas.openxmlformats.org/officeDocument/2006/relationships" id="261" r:id="R627a1c8bd71d4ed7"/>
    <p:sldId xmlns:r="http://schemas.openxmlformats.org/officeDocument/2006/relationships" id="262" r:id="R14eed38999d7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4a603b4944e8e" /><Relationship Type="http://schemas.openxmlformats.org/officeDocument/2006/relationships/slide" Target="/ppt/slides/slide1.xml" Id="R71b13fb2e6c546d2" /><Relationship Type="http://schemas.openxmlformats.org/officeDocument/2006/relationships/slide" Target="/ppt/slides/slide2.xml" Id="R8cca1a803a7f42fb" /><Relationship Type="http://schemas.openxmlformats.org/officeDocument/2006/relationships/slide" Target="/ppt/slides/slide3.xml" Id="R2c7adfdb0eb24214" /><Relationship Type="http://schemas.openxmlformats.org/officeDocument/2006/relationships/slide" Target="/ppt/slides/slide4.xml" Id="R4134942db4ee4128" /><Relationship Type="http://schemas.openxmlformats.org/officeDocument/2006/relationships/slide" Target="/ppt/slides/slide5.xml" Id="Ra8ce163ff4be4eb0" /><Relationship Type="http://schemas.openxmlformats.org/officeDocument/2006/relationships/slide" Target="/ppt/slides/slide6.xml" Id="R627a1c8bd71d4ed7" /><Relationship Type="http://schemas.openxmlformats.org/officeDocument/2006/relationships/slide" Target="/ppt/slides/slide7.xml" Id="R14eed38999d7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3bb47d92f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2b90bf6b484e" /><Relationship Type="http://schemas.openxmlformats.org/officeDocument/2006/relationships/theme" Target="/ppt/slideMasters/theme/theme1.xml" Id="R20a2085a4cee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82b90bf6b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35941af9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ab4c6cd4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26c31609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ee4338af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723a6aca0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851a5af9448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6afbe0594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B&amp;W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MAGNUS WETHAL-BRENTEBRÅTEN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WETHAL-BRENTEBRÅTEN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Lysåsbakken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929 283 678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