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aba6cd8bb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17854ccac4b88"/>
  </p:sldMasterIdLst>
  <p:sldIdLst>
    <p:sldId xmlns:r="http://schemas.openxmlformats.org/officeDocument/2006/relationships" id="256" r:id="R3425ba48953f44dc"/>
    <p:sldId xmlns:r="http://schemas.openxmlformats.org/officeDocument/2006/relationships" id="257" r:id="Re757b78360cd476c"/>
    <p:sldId xmlns:r="http://schemas.openxmlformats.org/officeDocument/2006/relationships" id="258" r:id="R774ee89660de4430"/>
    <p:sldId xmlns:r="http://schemas.openxmlformats.org/officeDocument/2006/relationships" id="259" r:id="R708f82b532854952"/>
    <p:sldId xmlns:r="http://schemas.openxmlformats.org/officeDocument/2006/relationships" id="260" r:id="Rd30f4d3f11ce4603"/>
    <p:sldId xmlns:r="http://schemas.openxmlformats.org/officeDocument/2006/relationships" id="261" r:id="R7655b021011e46b8"/>
    <p:sldId xmlns:r="http://schemas.openxmlformats.org/officeDocument/2006/relationships" id="262" r:id="Rf101b03716034f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17854ccac4b88" /><Relationship Type="http://schemas.openxmlformats.org/officeDocument/2006/relationships/slide" Target="/ppt/slides/slide1.xml" Id="R3425ba48953f44dc" /><Relationship Type="http://schemas.openxmlformats.org/officeDocument/2006/relationships/slide" Target="/ppt/slides/slide2.xml" Id="Re757b78360cd476c" /><Relationship Type="http://schemas.openxmlformats.org/officeDocument/2006/relationships/slide" Target="/ppt/slides/slide3.xml" Id="R774ee89660de4430" /><Relationship Type="http://schemas.openxmlformats.org/officeDocument/2006/relationships/slide" Target="/ppt/slides/slide4.xml" Id="R708f82b532854952" /><Relationship Type="http://schemas.openxmlformats.org/officeDocument/2006/relationships/slide" Target="/ppt/slides/slide5.xml" Id="Rd30f4d3f11ce4603" /><Relationship Type="http://schemas.openxmlformats.org/officeDocument/2006/relationships/slide" Target="/ppt/slides/slide6.xml" Id="R7655b021011e46b8" /><Relationship Type="http://schemas.openxmlformats.org/officeDocument/2006/relationships/slide" Target="/ppt/slides/slide7.xml" Id="Rf101b03716034f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4ea0478524e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ff767bc343f9" /><Relationship Type="http://schemas.openxmlformats.org/officeDocument/2006/relationships/theme" Target="/ppt/slideMasters/theme/theme1.xml" Id="R3149a92210da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1ff767bc3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65cebd19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048675f76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e3a2bdf1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8062aa18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b969b7197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df8bb148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ab89d4c4f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POLLY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POLLY 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AS</a:t>
            </a:r>
          </a:p>
        </p:txBody>
      </p:sp>
    </p:spTree>
  </p:cSld>
  <p:clrMapOvr>
    <a:masterClrMapping xmlns:a="http://schemas.openxmlformats.org/drawingml/2006/main"/>
  </p:clrMapOvr>
</p:sld>
</file>