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9e53297c764d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8c0f7e26c4844"/>
  </p:sldMasterIdLst>
  <p:sldIdLst>
    <p:sldId xmlns:r="http://schemas.openxmlformats.org/officeDocument/2006/relationships" id="256" r:id="R5941dcf1a38944d0"/>
    <p:sldId xmlns:r="http://schemas.openxmlformats.org/officeDocument/2006/relationships" id="257" r:id="Rbd64890e462a4593"/>
    <p:sldId xmlns:r="http://schemas.openxmlformats.org/officeDocument/2006/relationships" id="258" r:id="Rfa54d7be39b54583"/>
    <p:sldId xmlns:r="http://schemas.openxmlformats.org/officeDocument/2006/relationships" id="259" r:id="Rc7a16cad30d5479a"/>
    <p:sldId xmlns:r="http://schemas.openxmlformats.org/officeDocument/2006/relationships" id="260" r:id="R192ed6e98a7a465f"/>
    <p:sldId xmlns:r="http://schemas.openxmlformats.org/officeDocument/2006/relationships" id="261" r:id="R06c9e88b986244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8c0f7e26c4844" /><Relationship Type="http://schemas.openxmlformats.org/officeDocument/2006/relationships/slide" Target="/ppt/slides/slide1.xml" Id="R5941dcf1a38944d0" /><Relationship Type="http://schemas.openxmlformats.org/officeDocument/2006/relationships/slide" Target="/ppt/slides/slide2.xml" Id="Rbd64890e462a4593" /><Relationship Type="http://schemas.openxmlformats.org/officeDocument/2006/relationships/slide" Target="/ppt/slides/slide3.xml" Id="Rfa54d7be39b54583" /><Relationship Type="http://schemas.openxmlformats.org/officeDocument/2006/relationships/slide" Target="/ppt/slides/slide4.xml" Id="Rc7a16cad30d5479a" /><Relationship Type="http://schemas.openxmlformats.org/officeDocument/2006/relationships/slide" Target="/ppt/slides/slide5.xml" Id="R192ed6e98a7a465f" /><Relationship Type="http://schemas.openxmlformats.org/officeDocument/2006/relationships/slide" Target="/ppt/slides/slide6.xml" Id="R06c9e88b986244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8df1df07846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1963c76f341ad" /><Relationship Type="http://schemas.openxmlformats.org/officeDocument/2006/relationships/theme" Target="/ppt/slideMasters/theme/theme1.xml" Id="R9208766c54cc42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1963c76f3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595a15d1742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d9ef760c64c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8d75253be44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a3ff6676a4b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b223c94054a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75f5f815146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SIMENSEN &amp; DØTRE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terrasse 21C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929 288 564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