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499eb0f8c741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30c2200a554aa3"/>
  </p:sldMasterIdLst>
  <p:sldIdLst>
    <p:sldId xmlns:r="http://schemas.openxmlformats.org/officeDocument/2006/relationships" id="256" r:id="Refe04db9dd514407"/>
    <p:sldId xmlns:r="http://schemas.openxmlformats.org/officeDocument/2006/relationships" id="257" r:id="R177cfa0d03c34109"/>
    <p:sldId xmlns:r="http://schemas.openxmlformats.org/officeDocument/2006/relationships" id="258" r:id="R9dc2df5368694ee0"/>
    <p:sldId xmlns:r="http://schemas.openxmlformats.org/officeDocument/2006/relationships" id="259" r:id="Rd2a6403eb1064ec9"/>
    <p:sldId xmlns:r="http://schemas.openxmlformats.org/officeDocument/2006/relationships" id="260" r:id="R970310fcca714d83"/>
    <p:sldId xmlns:r="http://schemas.openxmlformats.org/officeDocument/2006/relationships" id="261" r:id="Rdf2b63bed8f94bf8"/>
    <p:sldId xmlns:r="http://schemas.openxmlformats.org/officeDocument/2006/relationships" id="262" r:id="R76c6a99166e04b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30c2200a554aa3" /><Relationship Type="http://schemas.openxmlformats.org/officeDocument/2006/relationships/slide" Target="/ppt/slides/slide1.xml" Id="Refe04db9dd514407" /><Relationship Type="http://schemas.openxmlformats.org/officeDocument/2006/relationships/slide" Target="/ppt/slides/slide2.xml" Id="R177cfa0d03c34109" /><Relationship Type="http://schemas.openxmlformats.org/officeDocument/2006/relationships/slide" Target="/ppt/slides/slide3.xml" Id="R9dc2df5368694ee0" /><Relationship Type="http://schemas.openxmlformats.org/officeDocument/2006/relationships/slide" Target="/ppt/slides/slide4.xml" Id="Rd2a6403eb1064ec9" /><Relationship Type="http://schemas.openxmlformats.org/officeDocument/2006/relationships/slide" Target="/ppt/slides/slide5.xml" Id="R970310fcca714d83" /><Relationship Type="http://schemas.openxmlformats.org/officeDocument/2006/relationships/slide" Target="/ppt/slides/slide6.xml" Id="Rdf2b63bed8f94bf8" /><Relationship Type="http://schemas.openxmlformats.org/officeDocument/2006/relationships/slide" Target="/ppt/slides/slide7.xml" Id="R76c6a99166e04b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b0b4c6f46643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b120b98534425a" /><Relationship Type="http://schemas.openxmlformats.org/officeDocument/2006/relationships/theme" Target="/ppt/slideMasters/theme/theme1.xml" Id="R6bcdc285bafa47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b120b9853442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28848b7add4c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f553be00924e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cc212873546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9d097bdad44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517dbfcdeb4a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ec18f667d45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8510144d14b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SIMENSEN &amp; DØTRE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SIMENSEN &amp; DØTRE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SIMENSEN &amp; DØTRE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SIMENSEN &amp; DØTRE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SIMENSEN &amp; DØTRE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SIMENSEN &amp; DØTRE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−189 119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−17 556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4 200 892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SIMENSEN &amp; DØTRE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NJÅ SIMENSEN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SIMENSEN &amp; DØTRE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Bygdøy terrasse 21C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929 288 564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SIMENSEN &amp; DØTRE AS</a:t>
            </a:r>
          </a:p>
        </p:txBody>
      </p:sp>
    </p:spTree>
  </p:cSld>
  <p:clrMapOvr>
    <a:masterClrMapping xmlns:a="http://schemas.openxmlformats.org/drawingml/2006/main"/>
  </p:clrMapOvr>
</p:sld>
</file>