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efb4645d1c4a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ae23e3e02d426f"/>
  </p:sldMasterIdLst>
  <p:sldIdLst>
    <p:sldId xmlns:r="http://schemas.openxmlformats.org/officeDocument/2006/relationships" id="256" r:id="R5a7fa8587a084d5c"/>
    <p:sldId xmlns:r="http://schemas.openxmlformats.org/officeDocument/2006/relationships" id="257" r:id="R348ce81e3f374260"/>
    <p:sldId xmlns:r="http://schemas.openxmlformats.org/officeDocument/2006/relationships" id="258" r:id="R092436b57e474e2b"/>
    <p:sldId xmlns:r="http://schemas.openxmlformats.org/officeDocument/2006/relationships" id="259" r:id="Rb9fa67f062a0404a"/>
    <p:sldId xmlns:r="http://schemas.openxmlformats.org/officeDocument/2006/relationships" id="260" r:id="R67db2fb77e9c4a3c"/>
    <p:sldId xmlns:r="http://schemas.openxmlformats.org/officeDocument/2006/relationships" id="261" r:id="R88ae2c0c00974019"/>
    <p:sldId xmlns:r="http://schemas.openxmlformats.org/officeDocument/2006/relationships" id="262" r:id="Ra0b8c78bf62646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e23e3e02d426f" /><Relationship Type="http://schemas.openxmlformats.org/officeDocument/2006/relationships/slide" Target="/ppt/slides/slide1.xml" Id="R5a7fa8587a084d5c" /><Relationship Type="http://schemas.openxmlformats.org/officeDocument/2006/relationships/slide" Target="/ppt/slides/slide2.xml" Id="R348ce81e3f374260" /><Relationship Type="http://schemas.openxmlformats.org/officeDocument/2006/relationships/slide" Target="/ppt/slides/slide3.xml" Id="R092436b57e474e2b" /><Relationship Type="http://schemas.openxmlformats.org/officeDocument/2006/relationships/slide" Target="/ppt/slides/slide4.xml" Id="Rb9fa67f062a0404a" /><Relationship Type="http://schemas.openxmlformats.org/officeDocument/2006/relationships/slide" Target="/ppt/slides/slide5.xml" Id="R67db2fb77e9c4a3c" /><Relationship Type="http://schemas.openxmlformats.org/officeDocument/2006/relationships/slide" Target="/ppt/slides/slide6.xml" Id="R88ae2c0c00974019" /><Relationship Type="http://schemas.openxmlformats.org/officeDocument/2006/relationships/slide" Target="/ppt/slides/slide7.xml" Id="Ra0b8c78bf62646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914a744be4f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6781da85b4c87" /><Relationship Type="http://schemas.openxmlformats.org/officeDocument/2006/relationships/theme" Target="/ppt/slideMasters/theme/theme1.xml" Id="Rf8fda6e281ff4d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f6781da85b4c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48f3fdbd046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b5852e00742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92df7519241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0f20fc64343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b21e0db0149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ebeb32b914c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d2d284bb44f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SIMENSEN &amp; DØTRE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SIMENSEN &amp; DØTRE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2 213 230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SIMENSEN ARNE NJÅ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terrasse 21C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929 288 564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SIMENSEN &amp; DØTRE AS</a:t>
            </a:r>
          </a:p>
        </p:txBody>
      </p:sp>
    </p:spTree>
  </p:cSld>
  <p:clrMapOvr>
    <a:masterClrMapping xmlns:a="http://schemas.openxmlformats.org/drawingml/2006/main"/>
  </p:clrMapOvr>
</p:sld>
</file>