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ca8790f4bd49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ac7db8b66c4aab"/>
  </p:sldMasterIdLst>
  <p:sldIdLst>
    <p:sldId xmlns:r="http://schemas.openxmlformats.org/officeDocument/2006/relationships" id="256" r:id="Re7841d2682c1406f"/>
    <p:sldId xmlns:r="http://schemas.openxmlformats.org/officeDocument/2006/relationships" id="257" r:id="Rf6a57c71307f4e80"/>
    <p:sldId xmlns:r="http://schemas.openxmlformats.org/officeDocument/2006/relationships" id="258" r:id="R6f881ff763e84049"/>
    <p:sldId xmlns:r="http://schemas.openxmlformats.org/officeDocument/2006/relationships" id="259" r:id="R2741f8d0a1f54b6b"/>
    <p:sldId xmlns:r="http://schemas.openxmlformats.org/officeDocument/2006/relationships" id="260" r:id="R48486dba891f4fce"/>
    <p:sldId xmlns:r="http://schemas.openxmlformats.org/officeDocument/2006/relationships" id="261" r:id="R052404d88b474f87"/>
    <p:sldId xmlns:r="http://schemas.openxmlformats.org/officeDocument/2006/relationships" id="262" r:id="R49e67515bf7349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ac7db8b66c4aab" /><Relationship Type="http://schemas.openxmlformats.org/officeDocument/2006/relationships/slide" Target="/ppt/slides/slide1.xml" Id="Re7841d2682c1406f" /><Relationship Type="http://schemas.openxmlformats.org/officeDocument/2006/relationships/slide" Target="/ppt/slides/slide2.xml" Id="Rf6a57c71307f4e80" /><Relationship Type="http://schemas.openxmlformats.org/officeDocument/2006/relationships/slide" Target="/ppt/slides/slide3.xml" Id="R6f881ff763e84049" /><Relationship Type="http://schemas.openxmlformats.org/officeDocument/2006/relationships/slide" Target="/ppt/slides/slide4.xml" Id="R2741f8d0a1f54b6b" /><Relationship Type="http://schemas.openxmlformats.org/officeDocument/2006/relationships/slide" Target="/ppt/slides/slide5.xml" Id="R48486dba891f4fce" /><Relationship Type="http://schemas.openxmlformats.org/officeDocument/2006/relationships/slide" Target="/ppt/slides/slide6.xml" Id="R052404d88b474f87" /><Relationship Type="http://schemas.openxmlformats.org/officeDocument/2006/relationships/slide" Target="/ppt/slides/slide7.xml" Id="R49e67515bf7349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739a09f4874c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3525a85e040ff" /><Relationship Type="http://schemas.openxmlformats.org/officeDocument/2006/relationships/theme" Target="/ppt/slideMasters/theme/theme1.xml" Id="R91940a4a584d4a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53525a85e040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dabcc413d4a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7d59a154a46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02f1c971b44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77faac7a844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877d39d1b42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6eb0d131249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c3974397a46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ØDVEN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ØDVEN HOLDING AS ble etablert [år] og holder til i Tromsdalen.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342 309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ØDVEN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JENSSEN ØDVEN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Jakobsens veg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929 290 496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ØDVEN HOLDING AS</a:t>
            </a:r>
          </a:p>
        </p:txBody>
      </p:sp>
    </p:spTree>
  </p:cSld>
  <p:clrMapOvr>
    <a:masterClrMapping xmlns:a="http://schemas.openxmlformats.org/drawingml/2006/main"/>
  </p:clrMapOvr>
</p:sld>
</file>