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c20148beb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b5d033a8e4c29"/>
  </p:sldMasterIdLst>
  <p:sldIdLst>
    <p:sldId xmlns:r="http://schemas.openxmlformats.org/officeDocument/2006/relationships" id="256" r:id="R9870e04b889246f8"/>
    <p:sldId xmlns:r="http://schemas.openxmlformats.org/officeDocument/2006/relationships" id="257" r:id="Rd1a48a3def504dd2"/>
    <p:sldId xmlns:r="http://schemas.openxmlformats.org/officeDocument/2006/relationships" id="258" r:id="R42a6c85aac094feb"/>
    <p:sldId xmlns:r="http://schemas.openxmlformats.org/officeDocument/2006/relationships" id="259" r:id="R7e57024e1ad94116"/>
    <p:sldId xmlns:r="http://schemas.openxmlformats.org/officeDocument/2006/relationships" id="260" r:id="R945ae59ff1ad4f09"/>
    <p:sldId xmlns:r="http://schemas.openxmlformats.org/officeDocument/2006/relationships" id="261" r:id="Rdb6b6adef8664599"/>
    <p:sldId xmlns:r="http://schemas.openxmlformats.org/officeDocument/2006/relationships" id="262" r:id="R69595dc91b0e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b5d033a8e4c29" /><Relationship Type="http://schemas.openxmlformats.org/officeDocument/2006/relationships/slide" Target="/ppt/slides/slide1.xml" Id="R9870e04b889246f8" /><Relationship Type="http://schemas.openxmlformats.org/officeDocument/2006/relationships/slide" Target="/ppt/slides/slide2.xml" Id="Rd1a48a3def504dd2" /><Relationship Type="http://schemas.openxmlformats.org/officeDocument/2006/relationships/slide" Target="/ppt/slides/slide3.xml" Id="R42a6c85aac094feb" /><Relationship Type="http://schemas.openxmlformats.org/officeDocument/2006/relationships/slide" Target="/ppt/slides/slide4.xml" Id="R7e57024e1ad94116" /><Relationship Type="http://schemas.openxmlformats.org/officeDocument/2006/relationships/slide" Target="/ppt/slides/slide5.xml" Id="R945ae59ff1ad4f09" /><Relationship Type="http://schemas.openxmlformats.org/officeDocument/2006/relationships/slide" Target="/ppt/slides/slide6.xml" Id="Rdb6b6adef8664599" /><Relationship Type="http://schemas.openxmlformats.org/officeDocument/2006/relationships/slide" Target="/ppt/slides/slide7.xml" Id="R69595dc91b0e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8329305da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56eea9dc4a6d" /><Relationship Type="http://schemas.openxmlformats.org/officeDocument/2006/relationships/theme" Target="/ppt/slideMasters/theme/theme1.xml" Id="R827300bbef62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056eea9dc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89358491e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162abc03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86cece8a4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6802c449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26051924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3ac2ef069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0957b475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BÆRUM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 BILUTLEIE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9 033 928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20 664 799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140 166 137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LEMBACH HOLDING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CHRISTIAN ANDREAS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RØSVIK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51 85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tbe@barumbilutleie.no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929 291 905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BILUTLEIE AS</a:t>
            </a:r>
          </a:p>
        </p:txBody>
      </p:sp>
    </p:spTree>
  </p:cSld>
  <p:clrMapOvr>
    <a:masterClrMapping xmlns:a="http://schemas.openxmlformats.org/drawingml/2006/main"/>
  </p:clrMapOvr>
</p:sld>
</file>