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bbaccd610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da92655634246"/>
  </p:sldMasterIdLst>
  <p:sldIdLst>
    <p:sldId xmlns:r="http://schemas.openxmlformats.org/officeDocument/2006/relationships" id="256" r:id="R9b7c4687ac454ceb"/>
    <p:sldId xmlns:r="http://schemas.openxmlformats.org/officeDocument/2006/relationships" id="257" r:id="R8d566891d819448c"/>
    <p:sldId xmlns:r="http://schemas.openxmlformats.org/officeDocument/2006/relationships" id="258" r:id="Rc2b0b28feaa84ce7"/>
    <p:sldId xmlns:r="http://schemas.openxmlformats.org/officeDocument/2006/relationships" id="259" r:id="Rcd3716b8d9434999"/>
    <p:sldId xmlns:r="http://schemas.openxmlformats.org/officeDocument/2006/relationships" id="260" r:id="Rb0a12352e7994d1e"/>
    <p:sldId xmlns:r="http://schemas.openxmlformats.org/officeDocument/2006/relationships" id="261" r:id="R747e0cc9d0be4667"/>
    <p:sldId xmlns:r="http://schemas.openxmlformats.org/officeDocument/2006/relationships" id="262" r:id="R68e7b8276406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da92655634246" /><Relationship Type="http://schemas.openxmlformats.org/officeDocument/2006/relationships/slide" Target="/ppt/slides/slide1.xml" Id="R9b7c4687ac454ceb" /><Relationship Type="http://schemas.openxmlformats.org/officeDocument/2006/relationships/slide" Target="/ppt/slides/slide2.xml" Id="R8d566891d819448c" /><Relationship Type="http://schemas.openxmlformats.org/officeDocument/2006/relationships/slide" Target="/ppt/slides/slide3.xml" Id="Rc2b0b28feaa84ce7" /><Relationship Type="http://schemas.openxmlformats.org/officeDocument/2006/relationships/slide" Target="/ppt/slides/slide4.xml" Id="Rcd3716b8d9434999" /><Relationship Type="http://schemas.openxmlformats.org/officeDocument/2006/relationships/slide" Target="/ppt/slides/slide5.xml" Id="Rb0a12352e7994d1e" /><Relationship Type="http://schemas.openxmlformats.org/officeDocument/2006/relationships/slide" Target="/ppt/slides/slide6.xml" Id="R747e0cc9d0be4667" /><Relationship Type="http://schemas.openxmlformats.org/officeDocument/2006/relationships/slide" Target="/ppt/slides/slide7.xml" Id="R68e7b8276406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8d4bddb5b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05edab0754750" /><Relationship Type="http://schemas.openxmlformats.org/officeDocument/2006/relationships/theme" Target="/ppt/slideMasters/theme/theme1.xml" Id="R281836dc5434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05edab075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af232d6e4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ad50b48c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ba43d8e43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7fc633eef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28217073b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2a274673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bf62c2de5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AGGE &amp; FRITTE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AGGE &amp; FRITTE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11 690 561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3 573 947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UMAMI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929 292 642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