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ffec795c1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5d760ddfb4886"/>
  </p:sldMasterIdLst>
  <p:sldIdLst>
    <p:sldId xmlns:r="http://schemas.openxmlformats.org/officeDocument/2006/relationships" id="256" r:id="R09406f5c8048423a"/>
    <p:sldId xmlns:r="http://schemas.openxmlformats.org/officeDocument/2006/relationships" id="257" r:id="Rcd3baf3cf1224281"/>
    <p:sldId xmlns:r="http://schemas.openxmlformats.org/officeDocument/2006/relationships" id="258" r:id="R20b6405fb2fb4f13"/>
    <p:sldId xmlns:r="http://schemas.openxmlformats.org/officeDocument/2006/relationships" id="259" r:id="Re79c5f19bfa84544"/>
    <p:sldId xmlns:r="http://schemas.openxmlformats.org/officeDocument/2006/relationships" id="260" r:id="R59de7675fb0a4ebc"/>
    <p:sldId xmlns:r="http://schemas.openxmlformats.org/officeDocument/2006/relationships" id="261" r:id="R1e1b7c6745aa406e"/>
    <p:sldId xmlns:r="http://schemas.openxmlformats.org/officeDocument/2006/relationships" id="262" r:id="R1f0320c76523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5d760ddfb4886" /><Relationship Type="http://schemas.openxmlformats.org/officeDocument/2006/relationships/slide" Target="/ppt/slides/slide1.xml" Id="R09406f5c8048423a" /><Relationship Type="http://schemas.openxmlformats.org/officeDocument/2006/relationships/slide" Target="/ppt/slides/slide2.xml" Id="Rcd3baf3cf1224281" /><Relationship Type="http://schemas.openxmlformats.org/officeDocument/2006/relationships/slide" Target="/ppt/slides/slide3.xml" Id="R20b6405fb2fb4f13" /><Relationship Type="http://schemas.openxmlformats.org/officeDocument/2006/relationships/slide" Target="/ppt/slides/slide4.xml" Id="Re79c5f19bfa84544" /><Relationship Type="http://schemas.openxmlformats.org/officeDocument/2006/relationships/slide" Target="/ppt/slides/slide5.xml" Id="R59de7675fb0a4ebc" /><Relationship Type="http://schemas.openxmlformats.org/officeDocument/2006/relationships/slide" Target="/ppt/slides/slide6.xml" Id="R1e1b7c6745aa406e" /><Relationship Type="http://schemas.openxmlformats.org/officeDocument/2006/relationships/slide" Target="/ppt/slides/slide7.xml" Id="R1f0320c76523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b28e4e9e7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ff91cf364936" /><Relationship Type="http://schemas.openxmlformats.org/officeDocument/2006/relationships/theme" Target="/ppt/slideMasters/theme/theme1.xml" Id="R13af67526857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cff91cf36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209a0143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93a26e0d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7ce82e79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17b6378b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99a6905c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eb7eaf82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4562ceec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11 322 000 000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FLADELAND NO APS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FBA2019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FBA2020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FBA2021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AS</a:t>
            </a:r>
          </a:p>
        </p:txBody>
      </p:sp>
    </p:spTree>
  </p:cSld>
  <p:clrMapOvr>
    <a:masterClrMapping xmlns:a="http://schemas.openxmlformats.org/drawingml/2006/main"/>
  </p:clrMapOvr>
</p:sld>
</file>