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d8270db68246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e0f56b582145b4"/>
  </p:sldMasterIdLst>
  <p:sldIdLst>
    <p:sldId xmlns:r="http://schemas.openxmlformats.org/officeDocument/2006/relationships" id="256" r:id="R0b6af04435e144c9"/>
    <p:sldId xmlns:r="http://schemas.openxmlformats.org/officeDocument/2006/relationships" id="257" r:id="Ra83fa291fc6c4f6b"/>
    <p:sldId xmlns:r="http://schemas.openxmlformats.org/officeDocument/2006/relationships" id="258" r:id="Ra863ccd05dde40cd"/>
    <p:sldId xmlns:r="http://schemas.openxmlformats.org/officeDocument/2006/relationships" id="259" r:id="Rc87b27512b514d05"/>
    <p:sldId xmlns:r="http://schemas.openxmlformats.org/officeDocument/2006/relationships" id="260" r:id="R194aa98969da42a1"/>
    <p:sldId xmlns:r="http://schemas.openxmlformats.org/officeDocument/2006/relationships" id="261" r:id="R9e8899aa68484e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e0f56b582145b4" /><Relationship Type="http://schemas.openxmlformats.org/officeDocument/2006/relationships/slide" Target="/ppt/slides/slide1.xml" Id="R0b6af04435e144c9" /><Relationship Type="http://schemas.openxmlformats.org/officeDocument/2006/relationships/slide" Target="/ppt/slides/slide2.xml" Id="Ra83fa291fc6c4f6b" /><Relationship Type="http://schemas.openxmlformats.org/officeDocument/2006/relationships/slide" Target="/ppt/slides/slide3.xml" Id="Ra863ccd05dde40cd" /><Relationship Type="http://schemas.openxmlformats.org/officeDocument/2006/relationships/slide" Target="/ppt/slides/slide4.xml" Id="Rc87b27512b514d05" /><Relationship Type="http://schemas.openxmlformats.org/officeDocument/2006/relationships/slide" Target="/ppt/slides/slide5.xml" Id="R194aa98969da42a1" /><Relationship Type="http://schemas.openxmlformats.org/officeDocument/2006/relationships/slide" Target="/ppt/slides/slide6.xml" Id="R9e8899aa68484e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c9667442394b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0434bbb8a4de1" /><Relationship Type="http://schemas.openxmlformats.org/officeDocument/2006/relationships/theme" Target="/ppt/slideMasters/theme/theme1.xml" Id="R4898682170ef46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30434bbb8a4d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6ef467a8744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731385b1f4f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3ea6aca2048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adcefd3734d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7ee18a84742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a50f1c02844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GJENGEN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Estervegen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929 304 632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GJENGEN AS</a:t>
            </a:r>
          </a:p>
        </p:txBody>
      </p:sp>
    </p:spTree>
  </p:cSld>
  <p:clrMapOvr>
    <a:masterClrMapping xmlns:a="http://schemas.openxmlformats.org/drawingml/2006/main"/>
  </p:clrMapOvr>
</p:sld>
</file>