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df670c21374e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18e41d22804816"/>
  </p:sldMasterIdLst>
  <p:sldIdLst>
    <p:sldId xmlns:r="http://schemas.openxmlformats.org/officeDocument/2006/relationships" id="256" r:id="R1cdcfdab8f1d465d"/>
    <p:sldId xmlns:r="http://schemas.openxmlformats.org/officeDocument/2006/relationships" id="257" r:id="Re293dfc112e44ec7"/>
    <p:sldId xmlns:r="http://schemas.openxmlformats.org/officeDocument/2006/relationships" id="258" r:id="R07ffeb771c9a480f"/>
    <p:sldId xmlns:r="http://schemas.openxmlformats.org/officeDocument/2006/relationships" id="259" r:id="Rbda65c0b07724b86"/>
    <p:sldId xmlns:r="http://schemas.openxmlformats.org/officeDocument/2006/relationships" id="260" r:id="Rb27da317a9b74de4"/>
    <p:sldId xmlns:r="http://schemas.openxmlformats.org/officeDocument/2006/relationships" id="261" r:id="R6d55251e466245b0"/>
    <p:sldId xmlns:r="http://schemas.openxmlformats.org/officeDocument/2006/relationships" id="262" r:id="Ra212019f51d146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18e41d22804816" /><Relationship Type="http://schemas.openxmlformats.org/officeDocument/2006/relationships/slide" Target="/ppt/slides/slide1.xml" Id="R1cdcfdab8f1d465d" /><Relationship Type="http://schemas.openxmlformats.org/officeDocument/2006/relationships/slide" Target="/ppt/slides/slide2.xml" Id="Re293dfc112e44ec7" /><Relationship Type="http://schemas.openxmlformats.org/officeDocument/2006/relationships/slide" Target="/ppt/slides/slide3.xml" Id="R07ffeb771c9a480f" /><Relationship Type="http://schemas.openxmlformats.org/officeDocument/2006/relationships/slide" Target="/ppt/slides/slide4.xml" Id="Rbda65c0b07724b86" /><Relationship Type="http://schemas.openxmlformats.org/officeDocument/2006/relationships/slide" Target="/ppt/slides/slide5.xml" Id="Rb27da317a9b74de4" /><Relationship Type="http://schemas.openxmlformats.org/officeDocument/2006/relationships/slide" Target="/ppt/slides/slide6.xml" Id="R6d55251e466245b0" /><Relationship Type="http://schemas.openxmlformats.org/officeDocument/2006/relationships/slide" Target="/ppt/slides/slide7.xml" Id="Ra212019f51d146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e2e1e2375043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f0485a7014802" /><Relationship Type="http://schemas.openxmlformats.org/officeDocument/2006/relationships/theme" Target="/ppt/slideMasters/theme/theme1.xml" Id="R1ba86a38ba874e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4f0485a70148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e28d38ba34a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fab97bc7d4a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1da8e0f7948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d8fa481c244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eecdf66cb4e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5fa5911da47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9944252de4b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GJENGEN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1 216 058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1 333 217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2 547 549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ODNABERGET AS  –  18,4 %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HYKK AS  –  13,6 %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JOPE HOLDNING AS  –  13,6 %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 GRETHE INVEST AS  –  13,6 %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SKYGGEKNUTEN INVEST AS  –  13,6 %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TF INVESTERING AS  –  13,6 %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Estervegen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929 304 632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GJENGEN AS</a:t>
            </a:r>
          </a:p>
        </p:txBody>
      </p:sp>
    </p:spTree>
  </p:cSld>
  <p:clrMapOvr>
    <a:masterClrMapping xmlns:a="http://schemas.openxmlformats.org/drawingml/2006/main"/>
  </p:clrMapOvr>
</p:sld>
</file>