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850538c73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deb429fef4bc1"/>
  </p:sldMasterIdLst>
  <p:sldIdLst>
    <p:sldId xmlns:r="http://schemas.openxmlformats.org/officeDocument/2006/relationships" id="256" r:id="R85877ff68e4e4f86"/>
    <p:sldId xmlns:r="http://schemas.openxmlformats.org/officeDocument/2006/relationships" id="257" r:id="Rfea9f54c193544a4"/>
    <p:sldId xmlns:r="http://schemas.openxmlformats.org/officeDocument/2006/relationships" id="258" r:id="R7172693cfbb94eec"/>
    <p:sldId xmlns:r="http://schemas.openxmlformats.org/officeDocument/2006/relationships" id="259" r:id="R9583a235538f4c37"/>
    <p:sldId xmlns:r="http://schemas.openxmlformats.org/officeDocument/2006/relationships" id="260" r:id="Rf302766c589947b7"/>
    <p:sldId xmlns:r="http://schemas.openxmlformats.org/officeDocument/2006/relationships" id="261" r:id="R6f424068ef5a462d"/>
    <p:sldId xmlns:r="http://schemas.openxmlformats.org/officeDocument/2006/relationships" id="262" r:id="R6fea1d6695ba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deb429fef4bc1" /><Relationship Type="http://schemas.openxmlformats.org/officeDocument/2006/relationships/slide" Target="/ppt/slides/slide1.xml" Id="R85877ff68e4e4f86" /><Relationship Type="http://schemas.openxmlformats.org/officeDocument/2006/relationships/slide" Target="/ppt/slides/slide2.xml" Id="Rfea9f54c193544a4" /><Relationship Type="http://schemas.openxmlformats.org/officeDocument/2006/relationships/slide" Target="/ppt/slides/slide3.xml" Id="R7172693cfbb94eec" /><Relationship Type="http://schemas.openxmlformats.org/officeDocument/2006/relationships/slide" Target="/ppt/slides/slide4.xml" Id="R9583a235538f4c37" /><Relationship Type="http://schemas.openxmlformats.org/officeDocument/2006/relationships/slide" Target="/ppt/slides/slide5.xml" Id="Rf302766c589947b7" /><Relationship Type="http://schemas.openxmlformats.org/officeDocument/2006/relationships/slide" Target="/ppt/slides/slide6.xml" Id="R6f424068ef5a462d" /><Relationship Type="http://schemas.openxmlformats.org/officeDocument/2006/relationships/slide" Target="/ppt/slides/slide7.xml" Id="R6fea1d6695ba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5e14a025a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5061fa324217" /><Relationship Type="http://schemas.openxmlformats.org/officeDocument/2006/relationships/theme" Target="/ppt/slideMasters/theme/theme1.xml" Id="R6eb7de13bdf3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45061fa32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fb64621d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9cc841b4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77b17a4c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b168d40f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f92abf34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2d127422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888a1bc91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20 120 124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