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31a2fd2ee740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18351717ea4ef5"/>
  </p:sldMasterIdLst>
  <p:sldIdLst>
    <p:sldId xmlns:r="http://schemas.openxmlformats.org/officeDocument/2006/relationships" id="256" r:id="R93e8624011344748"/>
    <p:sldId xmlns:r="http://schemas.openxmlformats.org/officeDocument/2006/relationships" id="257" r:id="Rb0b9b2ab96f34292"/>
    <p:sldId xmlns:r="http://schemas.openxmlformats.org/officeDocument/2006/relationships" id="258" r:id="Rb9df98cd47fa40c8"/>
    <p:sldId xmlns:r="http://schemas.openxmlformats.org/officeDocument/2006/relationships" id="259" r:id="Rbf84b8786a064741"/>
    <p:sldId xmlns:r="http://schemas.openxmlformats.org/officeDocument/2006/relationships" id="260" r:id="R64e4aed375a84d06"/>
    <p:sldId xmlns:r="http://schemas.openxmlformats.org/officeDocument/2006/relationships" id="261" r:id="Rfe2c5f1cf83c41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18351717ea4ef5" /><Relationship Type="http://schemas.openxmlformats.org/officeDocument/2006/relationships/slide" Target="/ppt/slides/slide1.xml" Id="R93e8624011344748" /><Relationship Type="http://schemas.openxmlformats.org/officeDocument/2006/relationships/slide" Target="/ppt/slides/slide2.xml" Id="Rb0b9b2ab96f34292" /><Relationship Type="http://schemas.openxmlformats.org/officeDocument/2006/relationships/slide" Target="/ppt/slides/slide3.xml" Id="Rb9df98cd47fa40c8" /><Relationship Type="http://schemas.openxmlformats.org/officeDocument/2006/relationships/slide" Target="/ppt/slides/slide4.xml" Id="Rbf84b8786a064741" /><Relationship Type="http://schemas.openxmlformats.org/officeDocument/2006/relationships/slide" Target="/ppt/slides/slide5.xml" Id="R64e4aed375a84d06" /><Relationship Type="http://schemas.openxmlformats.org/officeDocument/2006/relationships/slide" Target="/ppt/slides/slide6.xml" Id="Rfe2c5f1cf83c41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3a5574a1fc43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042f1154b4fdd" /><Relationship Type="http://schemas.openxmlformats.org/officeDocument/2006/relationships/theme" Target="/ppt/slideMasters/theme/theme1.xml" Id="R81ac6fa53d2546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e042f1154b4f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5af673d1248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9b1a1bafe4e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d2957bffb41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d6de35b7746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538aa5ec343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0bf5f650946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LRS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6652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929 312 864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LRS INVEST AS</a:t>
            </a:r>
          </a:p>
        </p:txBody>
      </p:sp>
    </p:spTree>
  </p:cSld>
  <p:clrMapOvr>
    <a:masterClrMapping xmlns:a="http://schemas.openxmlformats.org/drawingml/2006/main"/>
  </p:clrMapOvr>
</p:sld>
</file>