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54eca56dce45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29552b7a554c49"/>
  </p:sldMasterIdLst>
  <p:sldIdLst>
    <p:sldId xmlns:r="http://schemas.openxmlformats.org/officeDocument/2006/relationships" id="256" r:id="R74d99dd5645b4c62"/>
    <p:sldId xmlns:r="http://schemas.openxmlformats.org/officeDocument/2006/relationships" id="257" r:id="R26a574ca97f74ca8"/>
    <p:sldId xmlns:r="http://schemas.openxmlformats.org/officeDocument/2006/relationships" id="258" r:id="R2e9fabaec18243a4"/>
    <p:sldId xmlns:r="http://schemas.openxmlformats.org/officeDocument/2006/relationships" id="259" r:id="Ra1cd523a1e514630"/>
    <p:sldId xmlns:r="http://schemas.openxmlformats.org/officeDocument/2006/relationships" id="260" r:id="R0f2f4c0cef1e4978"/>
    <p:sldId xmlns:r="http://schemas.openxmlformats.org/officeDocument/2006/relationships" id="261" r:id="Re8fff4c053e54171"/>
    <p:sldId xmlns:r="http://schemas.openxmlformats.org/officeDocument/2006/relationships" id="262" r:id="R214fa16064cd4f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29552b7a554c49" /><Relationship Type="http://schemas.openxmlformats.org/officeDocument/2006/relationships/slide" Target="/ppt/slides/slide1.xml" Id="R74d99dd5645b4c62" /><Relationship Type="http://schemas.openxmlformats.org/officeDocument/2006/relationships/slide" Target="/ppt/slides/slide2.xml" Id="R26a574ca97f74ca8" /><Relationship Type="http://schemas.openxmlformats.org/officeDocument/2006/relationships/slide" Target="/ppt/slides/slide3.xml" Id="R2e9fabaec18243a4" /><Relationship Type="http://schemas.openxmlformats.org/officeDocument/2006/relationships/slide" Target="/ppt/slides/slide4.xml" Id="Ra1cd523a1e514630" /><Relationship Type="http://schemas.openxmlformats.org/officeDocument/2006/relationships/slide" Target="/ppt/slides/slide5.xml" Id="R0f2f4c0cef1e4978" /><Relationship Type="http://schemas.openxmlformats.org/officeDocument/2006/relationships/slide" Target="/ppt/slides/slide6.xml" Id="Re8fff4c053e54171" /><Relationship Type="http://schemas.openxmlformats.org/officeDocument/2006/relationships/slide" Target="/ppt/slides/slide7.xml" Id="R214fa16064cd4f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a2287c4f0747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20504353b4d73" /><Relationship Type="http://schemas.openxmlformats.org/officeDocument/2006/relationships/theme" Target="/ppt/slideMasters/theme/theme1.xml" Id="Rfcdaef769b1c47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d20504353b4d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b227183254c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35cd559b448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50e03b5b344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9e2abfd4047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51329eb474e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7bbfebfc442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1a099a6d441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LRS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LRS INVEST AS ble etablert [år] og holder til i Surnadal.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138 607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5 483 145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5 500 065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RUNE SÆTHER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6652 Surnadal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929 312 864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LRS INVEST AS</a:t>
            </a:r>
          </a:p>
        </p:txBody>
      </p:sp>
    </p:spTree>
  </p:cSld>
  <p:clrMapOvr>
    <a:masterClrMapping xmlns:a="http://schemas.openxmlformats.org/drawingml/2006/main"/>
  </p:clrMapOvr>
</p:sld>
</file>