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5af343f4ffe497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2a51976d8f44834"/>
  </p:sldMasterIdLst>
  <p:sldIdLst>
    <p:sldId xmlns:r="http://schemas.openxmlformats.org/officeDocument/2006/relationships" id="256" r:id="R3f2d8347408e40ac"/>
    <p:sldId xmlns:r="http://schemas.openxmlformats.org/officeDocument/2006/relationships" id="257" r:id="Rec2126666b20411d"/>
    <p:sldId xmlns:r="http://schemas.openxmlformats.org/officeDocument/2006/relationships" id="258" r:id="Rd2124550c6604405"/>
    <p:sldId xmlns:r="http://schemas.openxmlformats.org/officeDocument/2006/relationships" id="259" r:id="R58f1b4bd87c54c4d"/>
    <p:sldId xmlns:r="http://schemas.openxmlformats.org/officeDocument/2006/relationships" id="260" r:id="R2ee5a4c0fce14359"/>
    <p:sldId xmlns:r="http://schemas.openxmlformats.org/officeDocument/2006/relationships" id="261" r:id="R6ebd7d7dae1b4804"/>
    <p:sldId xmlns:r="http://schemas.openxmlformats.org/officeDocument/2006/relationships" id="262" r:id="R4d4c1203137f434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2a51976d8f44834" /><Relationship Type="http://schemas.openxmlformats.org/officeDocument/2006/relationships/slide" Target="/ppt/slides/slide1.xml" Id="R3f2d8347408e40ac" /><Relationship Type="http://schemas.openxmlformats.org/officeDocument/2006/relationships/slide" Target="/ppt/slides/slide2.xml" Id="Rec2126666b20411d" /><Relationship Type="http://schemas.openxmlformats.org/officeDocument/2006/relationships/slide" Target="/ppt/slides/slide3.xml" Id="Rd2124550c6604405" /><Relationship Type="http://schemas.openxmlformats.org/officeDocument/2006/relationships/slide" Target="/ppt/slides/slide4.xml" Id="R58f1b4bd87c54c4d" /><Relationship Type="http://schemas.openxmlformats.org/officeDocument/2006/relationships/slide" Target="/ppt/slides/slide5.xml" Id="R2ee5a4c0fce14359" /><Relationship Type="http://schemas.openxmlformats.org/officeDocument/2006/relationships/slide" Target="/ppt/slides/slide6.xml" Id="R6ebd7d7dae1b4804" /><Relationship Type="http://schemas.openxmlformats.org/officeDocument/2006/relationships/slide" Target="/ppt/slides/slide7.xml" Id="R4d4c1203137f434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77743d0522f4dd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23094e37424504" /><Relationship Type="http://schemas.openxmlformats.org/officeDocument/2006/relationships/theme" Target="/ppt/slideMasters/theme/theme1.xml" Id="R7b4789cfa497478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823094e3742450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36edc7988447e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26faebbaf640d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603f0d32c1485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e43ede72e34c6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78652b2d96422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cddaa509c34ea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0da58da4c14d0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NUMETRIC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NUMETRIC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NUMETRIC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NUMETRIC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NUMETRIC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NUMETRIC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6 199 139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648 564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504 678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914 001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2 153 172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NUMETRIC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NATVIC HOLDING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TEK MANAGEMENT AS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NUMETRIC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Rådhusgata 28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0151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929 326 415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NUMETRIC AS</a:t>
            </a:r>
          </a:p>
        </p:txBody>
      </p:sp>
    </p:spTree>
  </p:cSld>
  <p:clrMapOvr>
    <a:masterClrMapping xmlns:a="http://schemas.openxmlformats.org/drawingml/2006/main"/>
  </p:clrMapOvr>
</p:sld>
</file>