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960daea0534b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f6823531834c93"/>
  </p:sldMasterIdLst>
  <p:sldIdLst>
    <p:sldId xmlns:r="http://schemas.openxmlformats.org/officeDocument/2006/relationships" id="256" r:id="R27f85f2a22da4392"/>
    <p:sldId xmlns:r="http://schemas.openxmlformats.org/officeDocument/2006/relationships" id="257" r:id="R9efdcf0d76ef41f3"/>
    <p:sldId xmlns:r="http://schemas.openxmlformats.org/officeDocument/2006/relationships" id="258" r:id="R41050e3ed64d4955"/>
    <p:sldId xmlns:r="http://schemas.openxmlformats.org/officeDocument/2006/relationships" id="259" r:id="R4fe6e6f2486a4bf5"/>
    <p:sldId xmlns:r="http://schemas.openxmlformats.org/officeDocument/2006/relationships" id="260" r:id="Rc9857c964e534cf2"/>
    <p:sldId xmlns:r="http://schemas.openxmlformats.org/officeDocument/2006/relationships" id="261" r:id="R51f961607807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6823531834c93" /><Relationship Type="http://schemas.openxmlformats.org/officeDocument/2006/relationships/slide" Target="/ppt/slides/slide1.xml" Id="R27f85f2a22da4392" /><Relationship Type="http://schemas.openxmlformats.org/officeDocument/2006/relationships/slide" Target="/ppt/slides/slide2.xml" Id="R9efdcf0d76ef41f3" /><Relationship Type="http://schemas.openxmlformats.org/officeDocument/2006/relationships/slide" Target="/ppt/slides/slide3.xml" Id="R41050e3ed64d4955" /><Relationship Type="http://schemas.openxmlformats.org/officeDocument/2006/relationships/slide" Target="/ppt/slides/slide4.xml" Id="R4fe6e6f2486a4bf5" /><Relationship Type="http://schemas.openxmlformats.org/officeDocument/2006/relationships/slide" Target="/ppt/slides/slide5.xml" Id="Rc9857c964e534cf2" /><Relationship Type="http://schemas.openxmlformats.org/officeDocument/2006/relationships/slide" Target="/ppt/slides/slide6.xml" Id="R51f961607807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e81e203bf4c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094a6a0294091" /><Relationship Type="http://schemas.openxmlformats.org/officeDocument/2006/relationships/theme" Target="/ppt/slideMasters/theme/theme1.xml" Id="R4371bfe51e2448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094a6a02940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a35f73a20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f08a5b3c7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c9ba23e3f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4f33aa9484c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27d93c85a42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9582cf64441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BERGET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BERGET HOLDING AS ble etablert [år] og holder til i Lampeland.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Berget, Bjøråsvegen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3623 Lampeland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929 326 849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BERGET HOLDING AS</a:t>
            </a:r>
          </a:p>
        </p:txBody>
      </p:sp>
    </p:spTree>
  </p:cSld>
  <p:clrMapOvr>
    <a:masterClrMapping xmlns:a="http://schemas.openxmlformats.org/drawingml/2006/main"/>
  </p:clrMapOvr>
</p:sld>
</file>