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b6d5660e4d43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5e82e993a84fac"/>
  </p:sldMasterIdLst>
  <p:sldIdLst>
    <p:sldId xmlns:r="http://schemas.openxmlformats.org/officeDocument/2006/relationships" id="256" r:id="R0c30878d314b4a5f"/>
    <p:sldId xmlns:r="http://schemas.openxmlformats.org/officeDocument/2006/relationships" id="257" r:id="R2aeef49693204571"/>
    <p:sldId xmlns:r="http://schemas.openxmlformats.org/officeDocument/2006/relationships" id="258" r:id="R0578574663014289"/>
    <p:sldId xmlns:r="http://schemas.openxmlformats.org/officeDocument/2006/relationships" id="259" r:id="R239019215bb44d75"/>
    <p:sldId xmlns:r="http://schemas.openxmlformats.org/officeDocument/2006/relationships" id="260" r:id="R4376079eaab54d39"/>
    <p:sldId xmlns:r="http://schemas.openxmlformats.org/officeDocument/2006/relationships" id="261" r:id="R530667293fc64246"/>
    <p:sldId xmlns:r="http://schemas.openxmlformats.org/officeDocument/2006/relationships" id="262" r:id="R00b94b02165f47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e82e993a84fac" /><Relationship Type="http://schemas.openxmlformats.org/officeDocument/2006/relationships/slide" Target="/ppt/slides/slide1.xml" Id="R0c30878d314b4a5f" /><Relationship Type="http://schemas.openxmlformats.org/officeDocument/2006/relationships/slide" Target="/ppt/slides/slide2.xml" Id="R2aeef49693204571" /><Relationship Type="http://schemas.openxmlformats.org/officeDocument/2006/relationships/slide" Target="/ppt/slides/slide3.xml" Id="R0578574663014289" /><Relationship Type="http://schemas.openxmlformats.org/officeDocument/2006/relationships/slide" Target="/ppt/slides/slide4.xml" Id="R239019215bb44d75" /><Relationship Type="http://schemas.openxmlformats.org/officeDocument/2006/relationships/slide" Target="/ppt/slides/slide5.xml" Id="R4376079eaab54d39" /><Relationship Type="http://schemas.openxmlformats.org/officeDocument/2006/relationships/slide" Target="/ppt/slides/slide6.xml" Id="R530667293fc64246" /><Relationship Type="http://schemas.openxmlformats.org/officeDocument/2006/relationships/slide" Target="/ppt/slides/slide7.xml" Id="R00b94b02165f47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f57e180a94e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bb2d2da264458" /><Relationship Type="http://schemas.openxmlformats.org/officeDocument/2006/relationships/theme" Target="/ppt/slideMasters/theme/theme1.xml" Id="Re24b211d08534c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dbb2d2da26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e514f35b248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284f043a74c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c22616a99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bac6cf0f941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1f9e5863748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765db195345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b22858efd4d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ØKONOMIBISTAND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REGNSKAP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38 702 660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3 360 846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14 847 749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22 002 681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post@obregnskap.no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www.obregnskap.no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929 327 446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REGNSKAP AS</a:t>
            </a:r>
          </a:p>
        </p:txBody>
      </p:sp>
    </p:spTree>
  </p:cSld>
  <p:clrMapOvr>
    <a:masterClrMapping xmlns:a="http://schemas.openxmlformats.org/drawingml/2006/main"/>
  </p:clrMapOvr>
</p:sld>
</file>