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b659d143d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701c6b72f4a83"/>
  </p:sldMasterIdLst>
  <p:sldIdLst>
    <p:sldId xmlns:r="http://schemas.openxmlformats.org/officeDocument/2006/relationships" id="256" r:id="R772e7d933d984672"/>
    <p:sldId xmlns:r="http://schemas.openxmlformats.org/officeDocument/2006/relationships" id="257" r:id="Rf6f1748bb8be40be"/>
    <p:sldId xmlns:r="http://schemas.openxmlformats.org/officeDocument/2006/relationships" id="258" r:id="R01d4ac5b29524c88"/>
    <p:sldId xmlns:r="http://schemas.openxmlformats.org/officeDocument/2006/relationships" id="259" r:id="R1ef498db3b1c4eb7"/>
    <p:sldId xmlns:r="http://schemas.openxmlformats.org/officeDocument/2006/relationships" id="260" r:id="Rff58cf42f8cb4e74"/>
    <p:sldId xmlns:r="http://schemas.openxmlformats.org/officeDocument/2006/relationships" id="261" r:id="Rdf6871284c754e6c"/>
    <p:sldId xmlns:r="http://schemas.openxmlformats.org/officeDocument/2006/relationships" id="262" r:id="R932e04ba63ca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701c6b72f4a83" /><Relationship Type="http://schemas.openxmlformats.org/officeDocument/2006/relationships/slide" Target="/ppt/slides/slide1.xml" Id="R772e7d933d984672" /><Relationship Type="http://schemas.openxmlformats.org/officeDocument/2006/relationships/slide" Target="/ppt/slides/slide2.xml" Id="Rf6f1748bb8be40be" /><Relationship Type="http://schemas.openxmlformats.org/officeDocument/2006/relationships/slide" Target="/ppt/slides/slide3.xml" Id="R01d4ac5b29524c88" /><Relationship Type="http://schemas.openxmlformats.org/officeDocument/2006/relationships/slide" Target="/ppt/slides/slide4.xml" Id="R1ef498db3b1c4eb7" /><Relationship Type="http://schemas.openxmlformats.org/officeDocument/2006/relationships/slide" Target="/ppt/slides/slide5.xml" Id="Rff58cf42f8cb4e74" /><Relationship Type="http://schemas.openxmlformats.org/officeDocument/2006/relationships/slide" Target="/ppt/slides/slide6.xml" Id="Rdf6871284c754e6c" /><Relationship Type="http://schemas.openxmlformats.org/officeDocument/2006/relationships/slide" Target="/ppt/slides/slide7.xml" Id="R932e04ba63ca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1f6c2991e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b4021a9e24964" /><Relationship Type="http://schemas.openxmlformats.org/officeDocument/2006/relationships/theme" Target="/ppt/slideMasters/theme/theme1.xml" Id="Ra78b1215e022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b4021a9e2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5d155a100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bb5d63f42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8c1219e1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f84e0ea844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8dca7dde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d5e737a4c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5a6eecb1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