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8c50331c1845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2509f8e6914838"/>
  </p:sldMasterIdLst>
  <p:sldIdLst>
    <p:sldId xmlns:r="http://schemas.openxmlformats.org/officeDocument/2006/relationships" id="256" r:id="R8eca8c5a66a9495f"/>
    <p:sldId xmlns:r="http://schemas.openxmlformats.org/officeDocument/2006/relationships" id="257" r:id="R8e6dd4db903f47b0"/>
    <p:sldId xmlns:r="http://schemas.openxmlformats.org/officeDocument/2006/relationships" id="258" r:id="R125f0c5bed094daf"/>
    <p:sldId xmlns:r="http://schemas.openxmlformats.org/officeDocument/2006/relationships" id="259" r:id="R5ae03bd867c94a59"/>
    <p:sldId xmlns:r="http://schemas.openxmlformats.org/officeDocument/2006/relationships" id="260" r:id="R0b1d5673fc5a44c8"/>
    <p:sldId xmlns:r="http://schemas.openxmlformats.org/officeDocument/2006/relationships" id="261" r:id="R05527beec99d45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509f8e6914838" /><Relationship Type="http://schemas.openxmlformats.org/officeDocument/2006/relationships/slide" Target="/ppt/slides/slide1.xml" Id="R8eca8c5a66a9495f" /><Relationship Type="http://schemas.openxmlformats.org/officeDocument/2006/relationships/slide" Target="/ppt/slides/slide2.xml" Id="R8e6dd4db903f47b0" /><Relationship Type="http://schemas.openxmlformats.org/officeDocument/2006/relationships/slide" Target="/ppt/slides/slide3.xml" Id="R125f0c5bed094daf" /><Relationship Type="http://schemas.openxmlformats.org/officeDocument/2006/relationships/slide" Target="/ppt/slides/slide4.xml" Id="R5ae03bd867c94a59" /><Relationship Type="http://schemas.openxmlformats.org/officeDocument/2006/relationships/slide" Target="/ppt/slides/slide5.xml" Id="R0b1d5673fc5a44c8" /><Relationship Type="http://schemas.openxmlformats.org/officeDocument/2006/relationships/slide" Target="/ppt/slides/slide6.xml" Id="R05527beec99d45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94eef6ce5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ead844f6a4da9" /><Relationship Type="http://schemas.openxmlformats.org/officeDocument/2006/relationships/theme" Target="/ppt/slideMasters/theme/theme1.xml" Id="R489cb5822cd3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1ead844f6a4d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f30dd0dba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f709679c6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82c7582d449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0cc0c480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3b41161ba4b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0b8966960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