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d4fb197b7d48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6f6cf5f3964f6c"/>
  </p:sldMasterIdLst>
  <p:sldIdLst>
    <p:sldId xmlns:r="http://schemas.openxmlformats.org/officeDocument/2006/relationships" id="256" r:id="R7ef82a659adb43fe"/>
    <p:sldId xmlns:r="http://schemas.openxmlformats.org/officeDocument/2006/relationships" id="257" r:id="R83e9ed5571ac4b29"/>
    <p:sldId xmlns:r="http://schemas.openxmlformats.org/officeDocument/2006/relationships" id="258" r:id="R5edee97a62b3412e"/>
    <p:sldId xmlns:r="http://schemas.openxmlformats.org/officeDocument/2006/relationships" id="259" r:id="R93cc6bcfc1e8429d"/>
    <p:sldId xmlns:r="http://schemas.openxmlformats.org/officeDocument/2006/relationships" id="260" r:id="R2e96c2552f7f4912"/>
    <p:sldId xmlns:r="http://schemas.openxmlformats.org/officeDocument/2006/relationships" id="261" r:id="R009a38d863904723"/>
    <p:sldId xmlns:r="http://schemas.openxmlformats.org/officeDocument/2006/relationships" id="262" r:id="Re51c2ab86ac744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6f6cf5f3964f6c" /><Relationship Type="http://schemas.openxmlformats.org/officeDocument/2006/relationships/slide" Target="/ppt/slides/slide1.xml" Id="R7ef82a659adb43fe" /><Relationship Type="http://schemas.openxmlformats.org/officeDocument/2006/relationships/slide" Target="/ppt/slides/slide2.xml" Id="R83e9ed5571ac4b29" /><Relationship Type="http://schemas.openxmlformats.org/officeDocument/2006/relationships/slide" Target="/ppt/slides/slide3.xml" Id="R5edee97a62b3412e" /><Relationship Type="http://schemas.openxmlformats.org/officeDocument/2006/relationships/slide" Target="/ppt/slides/slide4.xml" Id="R93cc6bcfc1e8429d" /><Relationship Type="http://schemas.openxmlformats.org/officeDocument/2006/relationships/slide" Target="/ppt/slides/slide5.xml" Id="R2e96c2552f7f4912" /><Relationship Type="http://schemas.openxmlformats.org/officeDocument/2006/relationships/slide" Target="/ppt/slides/slide6.xml" Id="R009a38d863904723" /><Relationship Type="http://schemas.openxmlformats.org/officeDocument/2006/relationships/slide" Target="/ppt/slides/slide7.xml" Id="Re51c2ab86ac744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24165195674c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f4188eeb74988" /><Relationship Type="http://schemas.openxmlformats.org/officeDocument/2006/relationships/theme" Target="/ppt/slideMasters/theme/theme1.xml" Id="R2d05d1dc423b4f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ef4188eeb749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426b12d1d48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e1d18234a42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c2be529af47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37e17a38e4e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33d6f9ba74a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a5b737eb745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00a1aa32c46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FRØY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 KAPITAL AS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−43 789 785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−249 758 425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2 751 565 820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4 510 296 386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GÅSØ NÆRINGSUTVIKLING AS  –  96,1 %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 KAPITAL AS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HATLEBREKKE INVEST AS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IRO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MATENSO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Siholmen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929 339 894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FRØY KAPITAL AS</a:t>
            </a:r>
          </a:p>
        </p:txBody>
      </p:sp>
    </p:spTree>
  </p:cSld>
  <p:clrMapOvr>
    <a:masterClrMapping xmlns:a="http://schemas.openxmlformats.org/drawingml/2006/main"/>
  </p:clrMapOvr>
</p:sld>
</file>