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f8ee0683ea40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b660fa19d147b4"/>
  </p:sldMasterIdLst>
  <p:sldIdLst>
    <p:sldId xmlns:r="http://schemas.openxmlformats.org/officeDocument/2006/relationships" id="256" r:id="R6437200cdf01400b"/>
    <p:sldId xmlns:r="http://schemas.openxmlformats.org/officeDocument/2006/relationships" id="257" r:id="R8faf6877267e48d9"/>
    <p:sldId xmlns:r="http://schemas.openxmlformats.org/officeDocument/2006/relationships" id="258" r:id="R77077fc7edde494a"/>
    <p:sldId xmlns:r="http://schemas.openxmlformats.org/officeDocument/2006/relationships" id="259" r:id="R37dea85b7acb4863"/>
    <p:sldId xmlns:r="http://schemas.openxmlformats.org/officeDocument/2006/relationships" id="260" r:id="Rb330a3baba2e41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b660fa19d147b4" /><Relationship Type="http://schemas.openxmlformats.org/officeDocument/2006/relationships/slide" Target="/ppt/slides/slide1.xml" Id="R6437200cdf01400b" /><Relationship Type="http://schemas.openxmlformats.org/officeDocument/2006/relationships/slide" Target="/ppt/slides/slide2.xml" Id="R8faf6877267e48d9" /><Relationship Type="http://schemas.openxmlformats.org/officeDocument/2006/relationships/slide" Target="/ppt/slides/slide3.xml" Id="R77077fc7edde494a" /><Relationship Type="http://schemas.openxmlformats.org/officeDocument/2006/relationships/slide" Target="/ppt/slides/slide4.xml" Id="R37dea85b7acb4863" /><Relationship Type="http://schemas.openxmlformats.org/officeDocument/2006/relationships/slide" Target="/ppt/slides/slide5.xml" Id="Rb330a3baba2e41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02f6624e7b44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5dfbf791441f7" /><Relationship Type="http://schemas.openxmlformats.org/officeDocument/2006/relationships/theme" Target="/ppt/slideMasters/theme/theme1.xml" Id="R148ee023f0d04d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45dfbf791441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8e1b4d28743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de654f9274c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91289bf0b4a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b5c8849054e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e1b222c1d45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VETERINÆR MATHILDE KULLERUD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MATHILDE KULLERUD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VETERINÆR MATHILDE KULLERUD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MATHILDE KULLERUD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MATHILDE KULLERUD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MATHILDE KULLERUD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929 342 003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VETERINÆR MATHILDE KULLERUD</a:t>
            </a:r>
          </a:p>
        </p:txBody>
      </p:sp>
    </p:spTree>
  </p:cSld>
  <p:clrMapOvr>
    <a:masterClrMapping xmlns:a="http://schemas.openxmlformats.org/drawingml/2006/main"/>
  </p:clrMapOvr>
</p:sld>
</file>