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3e9b1f75a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6c9bb35dd4fbb"/>
  </p:sldMasterIdLst>
  <p:sldIdLst>
    <p:sldId xmlns:r="http://schemas.openxmlformats.org/officeDocument/2006/relationships" id="256" r:id="Ra160fdf96b9c4fc5"/>
    <p:sldId xmlns:r="http://schemas.openxmlformats.org/officeDocument/2006/relationships" id="257" r:id="R5ca5d45a279f41bc"/>
    <p:sldId xmlns:r="http://schemas.openxmlformats.org/officeDocument/2006/relationships" id="258" r:id="R8bc70ac405144bbf"/>
    <p:sldId xmlns:r="http://schemas.openxmlformats.org/officeDocument/2006/relationships" id="259" r:id="R2dade97130be4004"/>
    <p:sldId xmlns:r="http://schemas.openxmlformats.org/officeDocument/2006/relationships" id="260" r:id="R51bf58b5bb624093"/>
    <p:sldId xmlns:r="http://schemas.openxmlformats.org/officeDocument/2006/relationships" id="261" r:id="R262b5832d321445f"/>
    <p:sldId xmlns:r="http://schemas.openxmlformats.org/officeDocument/2006/relationships" id="262" r:id="Ra8c137d2ce82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6c9bb35dd4fbb" /><Relationship Type="http://schemas.openxmlformats.org/officeDocument/2006/relationships/slide" Target="/ppt/slides/slide1.xml" Id="Ra160fdf96b9c4fc5" /><Relationship Type="http://schemas.openxmlformats.org/officeDocument/2006/relationships/slide" Target="/ppt/slides/slide2.xml" Id="R5ca5d45a279f41bc" /><Relationship Type="http://schemas.openxmlformats.org/officeDocument/2006/relationships/slide" Target="/ppt/slides/slide3.xml" Id="R8bc70ac405144bbf" /><Relationship Type="http://schemas.openxmlformats.org/officeDocument/2006/relationships/slide" Target="/ppt/slides/slide4.xml" Id="R2dade97130be4004" /><Relationship Type="http://schemas.openxmlformats.org/officeDocument/2006/relationships/slide" Target="/ppt/slides/slide5.xml" Id="R51bf58b5bb624093" /><Relationship Type="http://schemas.openxmlformats.org/officeDocument/2006/relationships/slide" Target="/ppt/slides/slide6.xml" Id="R262b5832d321445f" /><Relationship Type="http://schemas.openxmlformats.org/officeDocument/2006/relationships/slide" Target="/ppt/slides/slide7.xml" Id="Ra8c137d2ce82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bbfe5fd1c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e696db65488d" /><Relationship Type="http://schemas.openxmlformats.org/officeDocument/2006/relationships/theme" Target="/ppt/slideMasters/theme/theme1.xml" Id="R5cc2aff16f4e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fe696db65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7bac2460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23b95e38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ebca2a1a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31b712b6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8b26a5b8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2e282580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f37a5faf9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 EIENDOM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19 327 087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ELIASSEN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Steinfjordveien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