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cd51d928be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1178b2cbf427e"/>
  </p:sldMasterIdLst>
  <p:sldIdLst>
    <p:sldId xmlns:r="http://schemas.openxmlformats.org/officeDocument/2006/relationships" id="256" r:id="R4735887a5e524969"/>
    <p:sldId xmlns:r="http://schemas.openxmlformats.org/officeDocument/2006/relationships" id="257" r:id="R2e3053c39d404e1c"/>
    <p:sldId xmlns:r="http://schemas.openxmlformats.org/officeDocument/2006/relationships" id="258" r:id="R84b25a888c5f4085"/>
    <p:sldId xmlns:r="http://schemas.openxmlformats.org/officeDocument/2006/relationships" id="259" r:id="R84fb61a7ad6f4b6f"/>
    <p:sldId xmlns:r="http://schemas.openxmlformats.org/officeDocument/2006/relationships" id="260" r:id="R957846ede9904663"/>
    <p:sldId xmlns:r="http://schemas.openxmlformats.org/officeDocument/2006/relationships" id="261" r:id="R51e0409757564414"/>
    <p:sldId xmlns:r="http://schemas.openxmlformats.org/officeDocument/2006/relationships" id="262" r:id="Rcdd7e421a52d4a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1178b2cbf427e" /><Relationship Type="http://schemas.openxmlformats.org/officeDocument/2006/relationships/slide" Target="/ppt/slides/slide1.xml" Id="R4735887a5e524969" /><Relationship Type="http://schemas.openxmlformats.org/officeDocument/2006/relationships/slide" Target="/ppt/slides/slide2.xml" Id="R2e3053c39d404e1c" /><Relationship Type="http://schemas.openxmlformats.org/officeDocument/2006/relationships/slide" Target="/ppt/slides/slide3.xml" Id="R84b25a888c5f4085" /><Relationship Type="http://schemas.openxmlformats.org/officeDocument/2006/relationships/slide" Target="/ppt/slides/slide4.xml" Id="R84fb61a7ad6f4b6f" /><Relationship Type="http://schemas.openxmlformats.org/officeDocument/2006/relationships/slide" Target="/ppt/slides/slide5.xml" Id="R957846ede9904663" /><Relationship Type="http://schemas.openxmlformats.org/officeDocument/2006/relationships/slide" Target="/ppt/slides/slide6.xml" Id="R51e0409757564414" /><Relationship Type="http://schemas.openxmlformats.org/officeDocument/2006/relationships/slide" Target="/ppt/slides/slide7.xml" Id="Rcdd7e421a52d4a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2f7c2c9ef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1fa8cf8c64e77" /><Relationship Type="http://schemas.openxmlformats.org/officeDocument/2006/relationships/theme" Target="/ppt/slideMasters/theme/theme1.xml" Id="R87a63520eac5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91fa8cf8c6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30abd745b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1f7eef4bc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d3916ba7d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46e9738c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a1fbf9b15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7116fca1d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c7a23d94042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ONLY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ONLY GROUP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1 198 406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2 516 778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ONLY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 I NORD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Terminalgata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929 349 768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