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db5fd9e05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1755ef7864ad9"/>
  </p:sldMasterIdLst>
  <p:sldIdLst>
    <p:sldId xmlns:r="http://schemas.openxmlformats.org/officeDocument/2006/relationships" id="256" r:id="Raef541cee4fb432c"/>
    <p:sldId xmlns:r="http://schemas.openxmlformats.org/officeDocument/2006/relationships" id="257" r:id="R4f4394bffe514755"/>
    <p:sldId xmlns:r="http://schemas.openxmlformats.org/officeDocument/2006/relationships" id="258" r:id="R61108d96957747a3"/>
    <p:sldId xmlns:r="http://schemas.openxmlformats.org/officeDocument/2006/relationships" id="259" r:id="R62aa048e514d4879"/>
    <p:sldId xmlns:r="http://schemas.openxmlformats.org/officeDocument/2006/relationships" id="260" r:id="Rd37ed34013c94ab8"/>
    <p:sldId xmlns:r="http://schemas.openxmlformats.org/officeDocument/2006/relationships" id="261" r:id="Rd477d7c71a994f35"/>
    <p:sldId xmlns:r="http://schemas.openxmlformats.org/officeDocument/2006/relationships" id="262" r:id="R9e26a6de0d2841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1755ef7864ad9" /><Relationship Type="http://schemas.openxmlformats.org/officeDocument/2006/relationships/slide" Target="/ppt/slides/slide1.xml" Id="Raef541cee4fb432c" /><Relationship Type="http://schemas.openxmlformats.org/officeDocument/2006/relationships/slide" Target="/ppt/slides/slide2.xml" Id="R4f4394bffe514755" /><Relationship Type="http://schemas.openxmlformats.org/officeDocument/2006/relationships/slide" Target="/ppt/slides/slide3.xml" Id="R61108d96957747a3" /><Relationship Type="http://schemas.openxmlformats.org/officeDocument/2006/relationships/slide" Target="/ppt/slides/slide4.xml" Id="R62aa048e514d4879" /><Relationship Type="http://schemas.openxmlformats.org/officeDocument/2006/relationships/slide" Target="/ppt/slides/slide5.xml" Id="Rd37ed34013c94ab8" /><Relationship Type="http://schemas.openxmlformats.org/officeDocument/2006/relationships/slide" Target="/ppt/slides/slide6.xml" Id="Rd477d7c71a994f35" /><Relationship Type="http://schemas.openxmlformats.org/officeDocument/2006/relationships/slide" Target="/ppt/slides/slide7.xml" Id="R9e26a6de0d2841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3787b72cf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3bfb8fcf48c9" /><Relationship Type="http://schemas.openxmlformats.org/officeDocument/2006/relationships/theme" Target="/ppt/slideMasters/theme/theme1.xml" Id="Rac0f98c70c7c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c3bfb8fcf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5666d999a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0c962f8e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bbbe2c4b8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c73dcd7c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eeea42a4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5f594ced1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3ea8b078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VANNES NATURCAMP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VANNES NATURCAMP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RAFDAL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Mongsedalen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929 366 646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VANNES NATURCAMP AS</a:t>
            </a:r>
          </a:p>
        </p:txBody>
      </p:sp>
    </p:spTree>
  </p:cSld>
  <p:clrMapOvr>
    <a:masterClrMapping xmlns:a="http://schemas.openxmlformats.org/drawingml/2006/main"/>
  </p:clrMapOvr>
</p:sld>
</file>