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5bc8fd1045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52d0eeeb4475e"/>
  </p:sldMasterIdLst>
  <p:sldIdLst>
    <p:sldId xmlns:r="http://schemas.openxmlformats.org/officeDocument/2006/relationships" id="256" r:id="R882258ab758d4534"/>
    <p:sldId xmlns:r="http://schemas.openxmlformats.org/officeDocument/2006/relationships" id="257" r:id="R12e3f1ed53494b7b"/>
    <p:sldId xmlns:r="http://schemas.openxmlformats.org/officeDocument/2006/relationships" id="258" r:id="R06536653a9a04d03"/>
    <p:sldId xmlns:r="http://schemas.openxmlformats.org/officeDocument/2006/relationships" id="259" r:id="R5f770b1270c74342"/>
    <p:sldId xmlns:r="http://schemas.openxmlformats.org/officeDocument/2006/relationships" id="260" r:id="R85439696dce9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52d0eeeb4475e" /><Relationship Type="http://schemas.openxmlformats.org/officeDocument/2006/relationships/slide" Target="/ppt/slides/slide1.xml" Id="R882258ab758d4534" /><Relationship Type="http://schemas.openxmlformats.org/officeDocument/2006/relationships/slide" Target="/ppt/slides/slide2.xml" Id="R12e3f1ed53494b7b" /><Relationship Type="http://schemas.openxmlformats.org/officeDocument/2006/relationships/slide" Target="/ppt/slides/slide3.xml" Id="R06536653a9a04d03" /><Relationship Type="http://schemas.openxmlformats.org/officeDocument/2006/relationships/slide" Target="/ppt/slides/slide4.xml" Id="R5f770b1270c74342" /><Relationship Type="http://schemas.openxmlformats.org/officeDocument/2006/relationships/slide" Target="/ppt/slides/slide5.xml" Id="R85439696dce9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b1c8e28204a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03d742bb54d93" /><Relationship Type="http://schemas.openxmlformats.org/officeDocument/2006/relationships/theme" Target="/ppt/slideMasters/theme/theme1.xml" Id="R721373564ad34f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f03d742bb54d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d189e27f948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bba85ed6c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60f3507db4e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bbfd3a85748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9c7a0d368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AJERHAGAN VELFORENING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AJERHAGAN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AJERHAGAN VELFORENING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AJERHAGAN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AJERHAGAN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AJERHAGAN VELFORENING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Runar Brekkhus, Ajerhagan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AJERHAGAN VELFORENING</a:t>
            </a:r>
          </a:p>
        </p:txBody>
      </p:sp>
    </p:spTree>
  </p:cSld>
  <p:clrMapOvr>
    <a:masterClrMapping xmlns:a="http://schemas.openxmlformats.org/drawingml/2006/main"/>
  </p:clrMapOvr>
</p:sld>
</file>