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804c5248014a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27bcb13ce24c8d"/>
  </p:sldMasterIdLst>
  <p:sldIdLst>
    <p:sldId xmlns:r="http://schemas.openxmlformats.org/officeDocument/2006/relationships" id="256" r:id="R6b6e0f4f5192466d"/>
    <p:sldId xmlns:r="http://schemas.openxmlformats.org/officeDocument/2006/relationships" id="257" r:id="Rcc3f0432204046ca"/>
    <p:sldId xmlns:r="http://schemas.openxmlformats.org/officeDocument/2006/relationships" id="258" r:id="R462d34305a6b4629"/>
    <p:sldId xmlns:r="http://schemas.openxmlformats.org/officeDocument/2006/relationships" id="259" r:id="Rbf27e9245982429a"/>
    <p:sldId xmlns:r="http://schemas.openxmlformats.org/officeDocument/2006/relationships" id="260" r:id="R54df1c44869f4db7"/>
    <p:sldId xmlns:r="http://schemas.openxmlformats.org/officeDocument/2006/relationships" id="261" r:id="R7b85876c4d9840d1"/>
    <p:sldId xmlns:r="http://schemas.openxmlformats.org/officeDocument/2006/relationships" id="262" r:id="R30d82566778846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27bcb13ce24c8d" /><Relationship Type="http://schemas.openxmlformats.org/officeDocument/2006/relationships/slide" Target="/ppt/slides/slide1.xml" Id="R6b6e0f4f5192466d" /><Relationship Type="http://schemas.openxmlformats.org/officeDocument/2006/relationships/slide" Target="/ppt/slides/slide2.xml" Id="Rcc3f0432204046ca" /><Relationship Type="http://schemas.openxmlformats.org/officeDocument/2006/relationships/slide" Target="/ppt/slides/slide3.xml" Id="R462d34305a6b4629" /><Relationship Type="http://schemas.openxmlformats.org/officeDocument/2006/relationships/slide" Target="/ppt/slides/slide4.xml" Id="Rbf27e9245982429a" /><Relationship Type="http://schemas.openxmlformats.org/officeDocument/2006/relationships/slide" Target="/ppt/slides/slide5.xml" Id="R54df1c44869f4db7" /><Relationship Type="http://schemas.openxmlformats.org/officeDocument/2006/relationships/slide" Target="/ppt/slides/slide6.xml" Id="R7b85876c4d9840d1" /><Relationship Type="http://schemas.openxmlformats.org/officeDocument/2006/relationships/slide" Target="/ppt/slides/slide7.xml" Id="R30d82566778846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2813f346bf44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2454744684c89" /><Relationship Type="http://schemas.openxmlformats.org/officeDocument/2006/relationships/theme" Target="/ppt/slideMasters/theme/theme1.xml" Id="R0d4d5121973943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02454744684c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eecf837ec41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3a11eb9c540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570e200d243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d2d878aee42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34abebbd24e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6750b3e7049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c7a3fb62f44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MPF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MPF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−56 560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−88 232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111 618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BASHKIM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PREKAJ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RRUSTEMAJ INVEST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Birkelands vei 28A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929 370 953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MPF HOLDING AS</a:t>
            </a:r>
          </a:p>
        </p:txBody>
      </p:sp>
    </p:spTree>
  </p:cSld>
  <p:clrMapOvr>
    <a:masterClrMapping xmlns:a="http://schemas.openxmlformats.org/drawingml/2006/main"/>
  </p:clrMapOvr>
</p:sld>
</file>