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de268943b84c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f075883dda4af4"/>
  </p:sldMasterIdLst>
  <p:sldIdLst>
    <p:sldId xmlns:r="http://schemas.openxmlformats.org/officeDocument/2006/relationships" id="256" r:id="R62217e76d9364bc8"/>
    <p:sldId xmlns:r="http://schemas.openxmlformats.org/officeDocument/2006/relationships" id="257" r:id="Ra4122cf722c9416e"/>
    <p:sldId xmlns:r="http://schemas.openxmlformats.org/officeDocument/2006/relationships" id="258" r:id="Rdd1f264c41f24a67"/>
    <p:sldId xmlns:r="http://schemas.openxmlformats.org/officeDocument/2006/relationships" id="259" r:id="R0dfa672364dd46ff"/>
    <p:sldId xmlns:r="http://schemas.openxmlformats.org/officeDocument/2006/relationships" id="260" r:id="Re7dc709afb7f44f1"/>
    <p:sldId xmlns:r="http://schemas.openxmlformats.org/officeDocument/2006/relationships" id="261" r:id="R3494e56c354c45e2"/>
    <p:sldId xmlns:r="http://schemas.openxmlformats.org/officeDocument/2006/relationships" id="262" r:id="R394e911ed50f4a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f075883dda4af4" /><Relationship Type="http://schemas.openxmlformats.org/officeDocument/2006/relationships/slide" Target="/ppt/slides/slide1.xml" Id="R62217e76d9364bc8" /><Relationship Type="http://schemas.openxmlformats.org/officeDocument/2006/relationships/slide" Target="/ppt/slides/slide2.xml" Id="Ra4122cf722c9416e" /><Relationship Type="http://schemas.openxmlformats.org/officeDocument/2006/relationships/slide" Target="/ppt/slides/slide3.xml" Id="Rdd1f264c41f24a67" /><Relationship Type="http://schemas.openxmlformats.org/officeDocument/2006/relationships/slide" Target="/ppt/slides/slide4.xml" Id="R0dfa672364dd46ff" /><Relationship Type="http://schemas.openxmlformats.org/officeDocument/2006/relationships/slide" Target="/ppt/slides/slide5.xml" Id="Re7dc709afb7f44f1" /><Relationship Type="http://schemas.openxmlformats.org/officeDocument/2006/relationships/slide" Target="/ppt/slides/slide6.xml" Id="R3494e56c354c45e2" /><Relationship Type="http://schemas.openxmlformats.org/officeDocument/2006/relationships/slide" Target="/ppt/slides/slide7.xml" Id="R394e911ed50f4a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213d9dd50b4a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ed0cfbb304c47" /><Relationship Type="http://schemas.openxmlformats.org/officeDocument/2006/relationships/theme" Target="/ppt/slideMasters/theme/theme1.xml" Id="R01f7473341ec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ded0cfbb304c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2e0bb4ac248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29b2b082f47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69c5abb6e47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6b844a3cd44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3e5893a3e47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58d6193ce49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ccf9a22054b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MARIUS VIK TVEDTE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VIK TVEDTE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VIK TVEDTE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VIK TVEDTE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VIK TVEDTE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VIK TVEDTE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465 016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965 016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VIK TVEDTE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VIK TVEDTE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VIK TVEDTE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Stensberggata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mariusviktvedte@gmail.com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929 379 845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MARIUS VIK TVEDTE AS</a:t>
            </a:r>
          </a:p>
        </p:txBody>
      </p:sp>
    </p:spTree>
  </p:cSld>
  <p:clrMapOvr>
    <a:masterClrMapping xmlns:a="http://schemas.openxmlformats.org/drawingml/2006/main"/>
  </p:clrMapOvr>
</p:sld>
</file>