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cf3b2dfdc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e3e6165204ae1"/>
  </p:sldMasterIdLst>
  <p:sldIdLst>
    <p:sldId xmlns:r="http://schemas.openxmlformats.org/officeDocument/2006/relationships" id="256" r:id="Rddaf7ad2fb28432c"/>
    <p:sldId xmlns:r="http://schemas.openxmlformats.org/officeDocument/2006/relationships" id="257" r:id="R854055b5e99c4562"/>
    <p:sldId xmlns:r="http://schemas.openxmlformats.org/officeDocument/2006/relationships" id="258" r:id="Rf5c368a729ed4198"/>
    <p:sldId xmlns:r="http://schemas.openxmlformats.org/officeDocument/2006/relationships" id="259" r:id="R3a43d70bde5a4601"/>
    <p:sldId xmlns:r="http://schemas.openxmlformats.org/officeDocument/2006/relationships" id="260" r:id="R29e52dee191b4fea"/>
    <p:sldId xmlns:r="http://schemas.openxmlformats.org/officeDocument/2006/relationships" id="261" r:id="R9c4a3f3b5fc145c2"/>
    <p:sldId xmlns:r="http://schemas.openxmlformats.org/officeDocument/2006/relationships" id="262" r:id="R5e5ef0d77365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e3e6165204ae1" /><Relationship Type="http://schemas.openxmlformats.org/officeDocument/2006/relationships/slide" Target="/ppt/slides/slide1.xml" Id="Rddaf7ad2fb28432c" /><Relationship Type="http://schemas.openxmlformats.org/officeDocument/2006/relationships/slide" Target="/ppt/slides/slide2.xml" Id="R854055b5e99c4562" /><Relationship Type="http://schemas.openxmlformats.org/officeDocument/2006/relationships/slide" Target="/ppt/slides/slide3.xml" Id="Rf5c368a729ed4198" /><Relationship Type="http://schemas.openxmlformats.org/officeDocument/2006/relationships/slide" Target="/ppt/slides/slide4.xml" Id="R3a43d70bde5a4601" /><Relationship Type="http://schemas.openxmlformats.org/officeDocument/2006/relationships/slide" Target="/ppt/slides/slide5.xml" Id="R29e52dee191b4fea" /><Relationship Type="http://schemas.openxmlformats.org/officeDocument/2006/relationships/slide" Target="/ppt/slides/slide6.xml" Id="R9c4a3f3b5fc145c2" /><Relationship Type="http://schemas.openxmlformats.org/officeDocument/2006/relationships/slide" Target="/ppt/slides/slide7.xml" Id="R5e5ef0d77365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5bad06614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62d7e5da4ae1" /><Relationship Type="http://schemas.openxmlformats.org/officeDocument/2006/relationships/theme" Target="/ppt/slideMasters/theme/theme1.xml" Id="R42e479947cbd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162d7e5da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45ee961e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a7bce716a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dbdcad83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56ea09ec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2c64ce7a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1b0e06a40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5e9f37669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 OG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 OG MUR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714 819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KNUT-ØIVIND BRUUN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STIAN PETTERSEN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Stian Pettersen, Marihøneveien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