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ddfc76bef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a0dd4f9df4f59"/>
  </p:sldMasterIdLst>
  <p:sldIdLst>
    <p:sldId xmlns:r="http://schemas.openxmlformats.org/officeDocument/2006/relationships" id="256" r:id="R277ccf6da98541c2"/>
    <p:sldId xmlns:r="http://schemas.openxmlformats.org/officeDocument/2006/relationships" id="257" r:id="R6396a37a14d14c8f"/>
    <p:sldId xmlns:r="http://schemas.openxmlformats.org/officeDocument/2006/relationships" id="258" r:id="R6adca0aaacfc43df"/>
    <p:sldId xmlns:r="http://schemas.openxmlformats.org/officeDocument/2006/relationships" id="259" r:id="R7f68715e377e4929"/>
    <p:sldId xmlns:r="http://schemas.openxmlformats.org/officeDocument/2006/relationships" id="260" r:id="R43e9164f25b84af1"/>
    <p:sldId xmlns:r="http://schemas.openxmlformats.org/officeDocument/2006/relationships" id="261" r:id="R25650c03dbff448d"/>
    <p:sldId xmlns:r="http://schemas.openxmlformats.org/officeDocument/2006/relationships" id="262" r:id="Rfde1ae3c40ab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a0dd4f9df4f59" /><Relationship Type="http://schemas.openxmlformats.org/officeDocument/2006/relationships/slide" Target="/ppt/slides/slide1.xml" Id="R277ccf6da98541c2" /><Relationship Type="http://schemas.openxmlformats.org/officeDocument/2006/relationships/slide" Target="/ppt/slides/slide2.xml" Id="R6396a37a14d14c8f" /><Relationship Type="http://schemas.openxmlformats.org/officeDocument/2006/relationships/slide" Target="/ppt/slides/slide3.xml" Id="R6adca0aaacfc43df" /><Relationship Type="http://schemas.openxmlformats.org/officeDocument/2006/relationships/slide" Target="/ppt/slides/slide4.xml" Id="R7f68715e377e4929" /><Relationship Type="http://schemas.openxmlformats.org/officeDocument/2006/relationships/slide" Target="/ppt/slides/slide5.xml" Id="R43e9164f25b84af1" /><Relationship Type="http://schemas.openxmlformats.org/officeDocument/2006/relationships/slide" Target="/ppt/slides/slide6.xml" Id="R25650c03dbff448d" /><Relationship Type="http://schemas.openxmlformats.org/officeDocument/2006/relationships/slide" Target="/ppt/slides/slide7.xml" Id="Rfde1ae3c40ab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47d0f36be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2fcea7be1438c" /><Relationship Type="http://schemas.openxmlformats.org/officeDocument/2006/relationships/theme" Target="/ppt/slideMasters/theme/theme1.xml" Id="R7849c778eaac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2fcea7be1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5a022f22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d91b51578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598df9bce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df7cb1e53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4cea8b6d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e07d4bcc48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abf41fe0b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KRISTIANSEN WETTERGREEN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KRISTIANSEN WETTERGREEN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STINA INVEST AS</a:t>
            </a:r>
          </a:p>
        </p:txBody>
      </p:sp>
    </p:spTree>
  </p:cSld>
  <p:clrMapOvr>
    <a:masterClrMapping xmlns:a="http://schemas.openxmlformats.org/drawingml/2006/main"/>
  </p:clrMapOvr>
</p:sld>
</file>