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c107d02ff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ac677f261e4cfd"/>
  </p:sldMasterIdLst>
  <p:sldIdLst>
    <p:sldId xmlns:r="http://schemas.openxmlformats.org/officeDocument/2006/relationships" id="256" r:id="R84297188a3554047"/>
    <p:sldId xmlns:r="http://schemas.openxmlformats.org/officeDocument/2006/relationships" id="257" r:id="Ree860cdb968b45ff"/>
    <p:sldId xmlns:r="http://schemas.openxmlformats.org/officeDocument/2006/relationships" id="258" r:id="Rb34180702aa44926"/>
    <p:sldId xmlns:r="http://schemas.openxmlformats.org/officeDocument/2006/relationships" id="259" r:id="R08736047d2904813"/>
    <p:sldId xmlns:r="http://schemas.openxmlformats.org/officeDocument/2006/relationships" id="260" r:id="R3f81a068b8cd4d40"/>
    <p:sldId xmlns:r="http://schemas.openxmlformats.org/officeDocument/2006/relationships" id="261" r:id="R7e8942d4b7164cf5"/>
    <p:sldId xmlns:r="http://schemas.openxmlformats.org/officeDocument/2006/relationships" id="262" r:id="Ra1b862ac248048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c677f261e4cfd" /><Relationship Type="http://schemas.openxmlformats.org/officeDocument/2006/relationships/slide" Target="/ppt/slides/slide1.xml" Id="R84297188a3554047" /><Relationship Type="http://schemas.openxmlformats.org/officeDocument/2006/relationships/slide" Target="/ppt/slides/slide2.xml" Id="Ree860cdb968b45ff" /><Relationship Type="http://schemas.openxmlformats.org/officeDocument/2006/relationships/slide" Target="/ppt/slides/slide3.xml" Id="Rb34180702aa44926" /><Relationship Type="http://schemas.openxmlformats.org/officeDocument/2006/relationships/slide" Target="/ppt/slides/slide4.xml" Id="R08736047d2904813" /><Relationship Type="http://schemas.openxmlformats.org/officeDocument/2006/relationships/slide" Target="/ppt/slides/slide5.xml" Id="R3f81a068b8cd4d40" /><Relationship Type="http://schemas.openxmlformats.org/officeDocument/2006/relationships/slide" Target="/ppt/slides/slide6.xml" Id="R7e8942d4b7164cf5" /><Relationship Type="http://schemas.openxmlformats.org/officeDocument/2006/relationships/slide" Target="/ppt/slides/slide7.xml" Id="Ra1b862ac248048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da944c05e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e9ec2142848c4" /><Relationship Type="http://schemas.openxmlformats.org/officeDocument/2006/relationships/theme" Target="/ppt/slideMasters/theme/theme1.xml" Id="R80367f79ab4f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e9ec2142848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951bb8d94b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aa9e87c4d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c23ac764944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31dbe3511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1c3eb22b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273fbbee8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7c43ec570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ASAP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ASAP MEDIA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1 073 134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KAASA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TVEIT KAASA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Maihaugen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929 394 151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MEDIA AS</a:t>
            </a:r>
          </a:p>
        </p:txBody>
      </p:sp>
    </p:spTree>
  </p:cSld>
  <p:clrMapOvr>
    <a:masterClrMapping xmlns:a="http://schemas.openxmlformats.org/drawingml/2006/main"/>
  </p:clrMapOvr>
</p:sld>
</file>