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703b632f7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981e2d6db43ae"/>
  </p:sldMasterIdLst>
  <p:sldIdLst>
    <p:sldId xmlns:r="http://schemas.openxmlformats.org/officeDocument/2006/relationships" id="256" r:id="R5f0dab928c8c4d5a"/>
    <p:sldId xmlns:r="http://schemas.openxmlformats.org/officeDocument/2006/relationships" id="257" r:id="R199726f21dd6496b"/>
    <p:sldId xmlns:r="http://schemas.openxmlformats.org/officeDocument/2006/relationships" id="258" r:id="Reb886a7af4cd4847"/>
    <p:sldId xmlns:r="http://schemas.openxmlformats.org/officeDocument/2006/relationships" id="259" r:id="Rea982eebedeb4b35"/>
    <p:sldId xmlns:r="http://schemas.openxmlformats.org/officeDocument/2006/relationships" id="260" r:id="Rc0c43247511c4bed"/>
    <p:sldId xmlns:r="http://schemas.openxmlformats.org/officeDocument/2006/relationships" id="261" r:id="R126503aba0ff4316"/>
    <p:sldId xmlns:r="http://schemas.openxmlformats.org/officeDocument/2006/relationships" id="262" r:id="R3ddec858f3ad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981e2d6db43ae" /><Relationship Type="http://schemas.openxmlformats.org/officeDocument/2006/relationships/slide" Target="/ppt/slides/slide1.xml" Id="R5f0dab928c8c4d5a" /><Relationship Type="http://schemas.openxmlformats.org/officeDocument/2006/relationships/slide" Target="/ppt/slides/slide2.xml" Id="R199726f21dd6496b" /><Relationship Type="http://schemas.openxmlformats.org/officeDocument/2006/relationships/slide" Target="/ppt/slides/slide3.xml" Id="Reb886a7af4cd4847" /><Relationship Type="http://schemas.openxmlformats.org/officeDocument/2006/relationships/slide" Target="/ppt/slides/slide4.xml" Id="Rea982eebedeb4b35" /><Relationship Type="http://schemas.openxmlformats.org/officeDocument/2006/relationships/slide" Target="/ppt/slides/slide5.xml" Id="Rc0c43247511c4bed" /><Relationship Type="http://schemas.openxmlformats.org/officeDocument/2006/relationships/slide" Target="/ppt/slides/slide6.xml" Id="R126503aba0ff4316" /><Relationship Type="http://schemas.openxmlformats.org/officeDocument/2006/relationships/slide" Target="/ppt/slides/slide7.xml" Id="R3ddec858f3ad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039e4cafd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f80fe6e8b4da8" /><Relationship Type="http://schemas.openxmlformats.org/officeDocument/2006/relationships/theme" Target="/ppt/slideMasters/theme/theme1.xml" Id="R24751877be66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f80fe6e8b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5ffa8c69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3dfb8d736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fd8400428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c887fbfb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af019dd8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fd42227d2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6ecac400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SNØGG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SNØGG ØKONOMI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6 101 737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STHEA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AKTHO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KRISTIN VIDME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post@snoggas.no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