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31da061d3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c4db63c4c44d3"/>
  </p:sldMasterIdLst>
  <p:sldIdLst>
    <p:sldId xmlns:r="http://schemas.openxmlformats.org/officeDocument/2006/relationships" id="256" r:id="R0a0e29510bb54d19"/>
    <p:sldId xmlns:r="http://schemas.openxmlformats.org/officeDocument/2006/relationships" id="257" r:id="R9108b87c8d43467d"/>
    <p:sldId xmlns:r="http://schemas.openxmlformats.org/officeDocument/2006/relationships" id="258" r:id="R675d4f3e7cf5407a"/>
    <p:sldId xmlns:r="http://schemas.openxmlformats.org/officeDocument/2006/relationships" id="259" r:id="Rf33410b22c8e44a1"/>
    <p:sldId xmlns:r="http://schemas.openxmlformats.org/officeDocument/2006/relationships" id="260" r:id="Re022dba555ac4165"/>
    <p:sldId xmlns:r="http://schemas.openxmlformats.org/officeDocument/2006/relationships" id="261" r:id="R5625b6e2f57748a6"/>
    <p:sldId xmlns:r="http://schemas.openxmlformats.org/officeDocument/2006/relationships" id="262" r:id="R2fcc703ec9f0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c4db63c4c44d3" /><Relationship Type="http://schemas.openxmlformats.org/officeDocument/2006/relationships/slide" Target="/ppt/slides/slide1.xml" Id="R0a0e29510bb54d19" /><Relationship Type="http://schemas.openxmlformats.org/officeDocument/2006/relationships/slide" Target="/ppt/slides/slide2.xml" Id="R9108b87c8d43467d" /><Relationship Type="http://schemas.openxmlformats.org/officeDocument/2006/relationships/slide" Target="/ppt/slides/slide3.xml" Id="R675d4f3e7cf5407a" /><Relationship Type="http://schemas.openxmlformats.org/officeDocument/2006/relationships/slide" Target="/ppt/slides/slide4.xml" Id="Rf33410b22c8e44a1" /><Relationship Type="http://schemas.openxmlformats.org/officeDocument/2006/relationships/slide" Target="/ppt/slides/slide5.xml" Id="Re022dba555ac4165" /><Relationship Type="http://schemas.openxmlformats.org/officeDocument/2006/relationships/slide" Target="/ppt/slides/slide6.xml" Id="R5625b6e2f57748a6" /><Relationship Type="http://schemas.openxmlformats.org/officeDocument/2006/relationships/slide" Target="/ppt/slides/slide7.xml" Id="R2fcc703ec9f0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2f6dbbc59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10174afb24861" /><Relationship Type="http://schemas.openxmlformats.org/officeDocument/2006/relationships/theme" Target="/ppt/slideMasters/theme/theme1.xml" Id="R42d97dec8d7e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10174afb2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80779a3b8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39961609a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63e262dd0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1b7519b6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959e1aa4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ccbc46e3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f27f027d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ADRIAN BERGMANN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BERGMANN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 ADRIAN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929 399 633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ADRIAN BERGMANN AS</a:t>
            </a:r>
          </a:p>
        </p:txBody>
      </p:sp>
    </p:spTree>
  </p:cSld>
  <p:clrMapOvr>
    <a:masterClrMapping xmlns:a="http://schemas.openxmlformats.org/drawingml/2006/main"/>
  </p:clrMapOvr>
</p:sld>
</file>