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62d7db3fb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49afeb0dc4955"/>
  </p:sldMasterIdLst>
  <p:sldIdLst>
    <p:sldId xmlns:r="http://schemas.openxmlformats.org/officeDocument/2006/relationships" id="256" r:id="R244a1089ab1e4107"/>
    <p:sldId xmlns:r="http://schemas.openxmlformats.org/officeDocument/2006/relationships" id="257" r:id="R5a875a93663c481f"/>
    <p:sldId xmlns:r="http://schemas.openxmlformats.org/officeDocument/2006/relationships" id="258" r:id="R18c2f05c3a694528"/>
    <p:sldId xmlns:r="http://schemas.openxmlformats.org/officeDocument/2006/relationships" id="259" r:id="Rf56ab0dab3834537"/>
    <p:sldId xmlns:r="http://schemas.openxmlformats.org/officeDocument/2006/relationships" id="260" r:id="Re97f72dd103e48e7"/>
    <p:sldId xmlns:r="http://schemas.openxmlformats.org/officeDocument/2006/relationships" id="261" r:id="Rccfe0f1c5c894c0f"/>
    <p:sldId xmlns:r="http://schemas.openxmlformats.org/officeDocument/2006/relationships" id="262" r:id="R841b2105e1f5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49afeb0dc4955" /><Relationship Type="http://schemas.openxmlformats.org/officeDocument/2006/relationships/slide" Target="/ppt/slides/slide1.xml" Id="R244a1089ab1e4107" /><Relationship Type="http://schemas.openxmlformats.org/officeDocument/2006/relationships/slide" Target="/ppt/slides/slide2.xml" Id="R5a875a93663c481f" /><Relationship Type="http://schemas.openxmlformats.org/officeDocument/2006/relationships/slide" Target="/ppt/slides/slide3.xml" Id="R18c2f05c3a694528" /><Relationship Type="http://schemas.openxmlformats.org/officeDocument/2006/relationships/slide" Target="/ppt/slides/slide4.xml" Id="Rf56ab0dab3834537" /><Relationship Type="http://schemas.openxmlformats.org/officeDocument/2006/relationships/slide" Target="/ppt/slides/slide5.xml" Id="Re97f72dd103e48e7" /><Relationship Type="http://schemas.openxmlformats.org/officeDocument/2006/relationships/slide" Target="/ppt/slides/slide6.xml" Id="Rccfe0f1c5c894c0f" /><Relationship Type="http://schemas.openxmlformats.org/officeDocument/2006/relationships/slide" Target="/ppt/slides/slide7.xml" Id="R841b2105e1f5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61b4f9ddc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2ef40cbe7405e" /><Relationship Type="http://schemas.openxmlformats.org/officeDocument/2006/relationships/theme" Target="/ppt/slideMasters/theme/theme1.xml" Id="R693eed087181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2ef40cbe7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7ab338653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f6dcb9b574b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4c077cbcf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dc1bcaa14b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6a4011688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e660fecb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48b162d0a46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AASEN INVESTERING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10 214 270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10 219 840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HELGE-IVAR AASEN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RUNAR AASEN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Rjukanvegen 1236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929 400 089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AASEN INVESTERING AS</a:t>
            </a:r>
          </a:p>
        </p:txBody>
      </p:sp>
    </p:spTree>
  </p:cSld>
  <p:clrMapOvr>
    <a:masterClrMapping xmlns:a="http://schemas.openxmlformats.org/drawingml/2006/main"/>
  </p:clrMapOvr>
</p:sld>
</file>