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76aa639e3941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0e8ff894ab4c1b"/>
  </p:sldMasterIdLst>
  <p:sldIdLst>
    <p:sldId xmlns:r="http://schemas.openxmlformats.org/officeDocument/2006/relationships" id="256" r:id="R6193a2f53f3c4b7e"/>
    <p:sldId xmlns:r="http://schemas.openxmlformats.org/officeDocument/2006/relationships" id="257" r:id="Ra3c24b5673774508"/>
    <p:sldId xmlns:r="http://schemas.openxmlformats.org/officeDocument/2006/relationships" id="258" r:id="Ra932d3a6da27419f"/>
    <p:sldId xmlns:r="http://schemas.openxmlformats.org/officeDocument/2006/relationships" id="259" r:id="Ra3a8e2d751ef4e38"/>
    <p:sldId xmlns:r="http://schemas.openxmlformats.org/officeDocument/2006/relationships" id="260" r:id="R8eb07232420d445c"/>
    <p:sldId xmlns:r="http://schemas.openxmlformats.org/officeDocument/2006/relationships" id="261" r:id="R0139f0ecb26046f0"/>
    <p:sldId xmlns:r="http://schemas.openxmlformats.org/officeDocument/2006/relationships" id="262" r:id="R75a29cc076bb45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0e8ff894ab4c1b" /><Relationship Type="http://schemas.openxmlformats.org/officeDocument/2006/relationships/slide" Target="/ppt/slides/slide1.xml" Id="R6193a2f53f3c4b7e" /><Relationship Type="http://schemas.openxmlformats.org/officeDocument/2006/relationships/slide" Target="/ppt/slides/slide2.xml" Id="Ra3c24b5673774508" /><Relationship Type="http://schemas.openxmlformats.org/officeDocument/2006/relationships/slide" Target="/ppt/slides/slide3.xml" Id="Ra932d3a6da27419f" /><Relationship Type="http://schemas.openxmlformats.org/officeDocument/2006/relationships/slide" Target="/ppt/slides/slide4.xml" Id="Ra3a8e2d751ef4e38" /><Relationship Type="http://schemas.openxmlformats.org/officeDocument/2006/relationships/slide" Target="/ppt/slides/slide5.xml" Id="R8eb07232420d445c" /><Relationship Type="http://schemas.openxmlformats.org/officeDocument/2006/relationships/slide" Target="/ppt/slides/slide6.xml" Id="R0139f0ecb26046f0" /><Relationship Type="http://schemas.openxmlformats.org/officeDocument/2006/relationships/slide" Target="/ppt/slides/slide7.xml" Id="R75a29cc076bb45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72686447904d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7462c582846b7" /><Relationship Type="http://schemas.openxmlformats.org/officeDocument/2006/relationships/theme" Target="/ppt/slideMasters/theme/theme1.xml" Id="R5acd8f99db694e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a7462c582846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ff867062a43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26edc921714f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ebe4640d649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40b8e08b843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c650e5d2a47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d98b2e9204e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0d54a9b2c48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BBF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BBF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−80 269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−106 626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519 412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FREDRIK SVERDRUP HOLMSEN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Steinodds veg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3804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929 400 410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BBF AS</a:t>
            </a:r>
          </a:p>
        </p:txBody>
      </p:sp>
    </p:spTree>
  </p:cSld>
  <p:clrMapOvr>
    <a:masterClrMapping xmlns:a="http://schemas.openxmlformats.org/drawingml/2006/main"/>
  </p:clrMapOvr>
</p:sld>
</file>